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5_0.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17_0.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18_0.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modernComment_124_0.xml" ContentType="application/vnd.ms-powerpoint.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modernComment_127_0.xml" ContentType="application/vnd.ms-powerpoint.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modernComment_129_0.xml" ContentType="application/vnd.ms-powerpoint.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77" r:id="rId5"/>
  </p:sldMasterIdLst>
  <p:notesMasterIdLst>
    <p:notesMasterId r:id="rId78"/>
  </p:notesMasterIdLst>
  <p:sldIdLst>
    <p:sldId id="256" r:id="rId6"/>
    <p:sldId id="257" r:id="rId7"/>
    <p:sldId id="258" r:id="rId8"/>
    <p:sldId id="259" r:id="rId9"/>
    <p:sldId id="260" r:id="rId10"/>
    <p:sldId id="261" r:id="rId11"/>
    <p:sldId id="314" r:id="rId12"/>
    <p:sldId id="315" r:id="rId13"/>
    <p:sldId id="332" r:id="rId14"/>
    <p:sldId id="333" r:id="rId15"/>
    <p:sldId id="320" r:id="rId16"/>
    <p:sldId id="334" r:id="rId17"/>
    <p:sldId id="335" r:id="rId18"/>
    <p:sldId id="336" r:id="rId19"/>
    <p:sldId id="337" r:id="rId20"/>
    <p:sldId id="348" r:id="rId21"/>
    <p:sldId id="345" r:id="rId22"/>
    <p:sldId id="323" r:id="rId23"/>
    <p:sldId id="349" r:id="rId24"/>
    <p:sldId id="350" r:id="rId25"/>
    <p:sldId id="327" r:id="rId26"/>
    <p:sldId id="328" r:id="rId27"/>
    <p:sldId id="329" r:id="rId28"/>
    <p:sldId id="351" r:id="rId29"/>
    <p:sldId id="352" r:id="rId30"/>
    <p:sldId id="353" r:id="rId31"/>
    <p:sldId id="354" r:id="rId32"/>
    <p:sldId id="346" r:id="rId33"/>
    <p:sldId id="347" r:id="rId34"/>
    <p:sldId id="272" r:id="rId35"/>
    <p:sldId id="273" r:id="rId36"/>
    <p:sldId id="274" r:id="rId37"/>
    <p:sldId id="275" r:id="rId38"/>
    <p:sldId id="276" r:id="rId39"/>
    <p:sldId id="277" r:id="rId40"/>
    <p:sldId id="278" r:id="rId41"/>
    <p:sldId id="279" r:id="rId42"/>
    <p:sldId id="304" r:id="rId43"/>
    <p:sldId id="305" r:id="rId44"/>
    <p:sldId id="306" r:id="rId45"/>
    <p:sldId id="307" r:id="rId46"/>
    <p:sldId id="308" r:id="rId47"/>
    <p:sldId id="309" r:id="rId48"/>
    <p:sldId id="310" r:id="rId49"/>
    <p:sldId id="312" r:id="rId50"/>
    <p:sldId id="313" r:id="rId51"/>
    <p:sldId id="280" r:id="rId52"/>
    <p:sldId id="285" r:id="rId53"/>
    <p:sldId id="281" r:id="rId54"/>
    <p:sldId id="358" r:id="rId55"/>
    <p:sldId id="356" r:id="rId56"/>
    <p:sldId id="355" r:id="rId57"/>
    <p:sldId id="282" r:id="rId58"/>
    <p:sldId id="283" r:id="rId59"/>
    <p:sldId id="359" r:id="rId60"/>
    <p:sldId id="288" r:id="rId61"/>
    <p:sldId id="289" r:id="rId62"/>
    <p:sldId id="290" r:id="rId63"/>
    <p:sldId id="291" r:id="rId64"/>
    <p:sldId id="292" r:id="rId65"/>
    <p:sldId id="293" r:id="rId66"/>
    <p:sldId id="294" r:id="rId67"/>
    <p:sldId id="295" r:id="rId68"/>
    <p:sldId id="296" r:id="rId69"/>
    <p:sldId id="297" r:id="rId70"/>
    <p:sldId id="357" r:id="rId71"/>
    <p:sldId id="298" r:id="rId72"/>
    <p:sldId id="299" r:id="rId73"/>
    <p:sldId id="300" r:id="rId74"/>
    <p:sldId id="301" r:id="rId75"/>
    <p:sldId id="302" r:id="rId76"/>
    <p:sldId id="303" r:id="rId77"/>
  </p:sldIdLst>
  <p:sldSz cx="9144000" cy="5143500" type="screen16x9"/>
  <p:notesSz cx="6858000" cy="9144000"/>
  <p:embeddedFontLst>
    <p:embeddedFont>
      <p:font typeface="Calibri" panose="020F0502020204030204" pitchFamily="34" charset="0"/>
      <p:regular r:id="rId79"/>
      <p:bold r:id="rId80"/>
      <p:italic r:id="rId81"/>
      <p:boldItalic r:id="rId82"/>
    </p:embeddedFont>
    <p:embeddedFont>
      <p:font typeface="Helvetica Neue" panose="020B0604020202020204" charset="0"/>
      <p:regular r:id="rId83"/>
      <p:bold r:id="rId84"/>
      <p:italic r:id="rId85"/>
      <p:boldItalic r:id="rId86"/>
    </p:embeddedFont>
    <p:embeddedFont>
      <p:font typeface="Poppins" panose="00000500000000000000" pitchFamily="2" charset="0"/>
      <p:regular r:id="rId87"/>
      <p:bold r:id="rId88"/>
      <p:italic r:id="rId89"/>
      <p:boldItalic r:id="rId90"/>
    </p:embeddedFont>
    <p:embeddedFont>
      <p:font typeface="Proxima Nova" panose="020B0604020202020204" charset="0"/>
      <p:regular r:id="rId91"/>
      <p:bold r:id="rId92"/>
      <p:italic r:id="rId93"/>
      <p:boldItalic r:id="rId94"/>
    </p:embeddedFont>
    <p:embeddedFont>
      <p:font typeface="Proxima Nova Semibold" panose="020B0604020202020204" charset="0"/>
      <p:regular r:id="rId95"/>
      <p:bold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5" roundtripDataSignature="AMtx7mgdmvAF5RQZTXN9wIJCsuiQ4wIkQ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75C20D-34CF-6D66-E45C-A59BAA59868E}" name="Dassonneville Yaron" initials="DY" userId="S::yaron.dassonneville@vlaanderen.be::f00fbc3b-a7c3-459a-b6dd-9db3be5520da" providerId="AD"/>
  <p188:author id="{58D48F58-6AF9-C533-68DB-39F5BE97EE1D}" name="William Verbeeck (BE)" initials="WV(" userId="S::william.maria.verbeeck@pwc.com::a0e47b48-fcd6-4cbc-b1c2-c16ab16a17b5" providerId="AD"/>
  <p188:author id="{94B835AF-139C-74BA-580F-91A660CC94D5}" name="De Cock Jitse" initials="DCJ" userId="S::jitse.decock@vlaanderen.be::9cc8e242-c866-4cc7-a24e-e9b4878258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6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A7C7EF-7C08-F32D-78C1-9BD59916640C}" v="128" dt="2023-10-16T13:15:16.782"/>
    <p1510:client id="{6774BB9B-6CD8-4962-B50A-8A6C8621D3C0}" v="264" dt="2023-10-17T09:49:38.703"/>
    <p1510:client id="{77DE14DE-8D63-F0FB-5FC6-239FB90A3C25}" v="31" dt="2023-10-20T09:11:52.560"/>
    <p1510:client id="{D36D5EBC-7739-EAD2-69C4-E3C5AEBC58BD}" v="222" dt="2023-10-17T08:40:27.181"/>
    <p1510:client id="{D5CC2462-8AED-E5DA-2C0B-9BBD86A3593A}" v="130" dt="2023-10-17T07:57:57.874"/>
    <p1510:client id="{FE6E7ECD-2D36-AC04-E8B4-0ED31BEC5E89}" v="10" dt="2023-10-16T12:04:09.331"/>
  </p1510:revLst>
</p1510:revInfo>
</file>

<file path=ppt/tableStyles.xml><?xml version="1.0" encoding="utf-8"?>
<a:tblStyleLst xmlns:a="http://schemas.openxmlformats.org/drawingml/2006/main" def="{D6F67CD9-0DCB-407C-96D2-F9B70043674D}">
  <a:tblStyle styleId="{D6F67CD9-0DCB-407C-96D2-F9B70043674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1" d="100"/>
          <a:sy n="201" d="100"/>
        </p:scale>
        <p:origin x="1518"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1.fntdata"/><Relationship Id="rId5" Type="http://schemas.openxmlformats.org/officeDocument/2006/relationships/slideMaster" Target="slideMasters/slideMaster2.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8" Type="http://schemas.openxmlformats.org/officeDocument/2006/relationships/theme" Target="theme/theme1.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19"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12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9.fntdata"/><Relationship Id="rId120"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9.fntdata"/><Relationship Id="rId115" Type="http://customschemas.google.com/relationships/presentationmetadata" Target="metadata"/><Relationship Id="rId61" Type="http://schemas.openxmlformats.org/officeDocument/2006/relationships/slide" Target="slides/slide56.xml"/><Relationship Id="rId82"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5.fntdata"/><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Cock Jitse" userId="S::jitse.decock@vlaanderen.be::9cc8e242-c866-4cc7-a24e-e9b48782583a" providerId="AD" clId="Web-{24608F17-2B8F-6B94-0DF0-F051A45E3BA6}"/>
    <pc:docChg chg="modSld">
      <pc:chgData name="De Cock Jitse" userId="S::jitse.decock@vlaanderen.be::9cc8e242-c866-4cc7-a24e-e9b48782583a" providerId="AD" clId="Web-{24608F17-2B8F-6B94-0DF0-F051A45E3BA6}" dt="2023-10-06T14:25:13.165" v="2" actId="20577"/>
      <pc:docMkLst>
        <pc:docMk/>
      </pc:docMkLst>
      <pc:sldChg chg="modSp">
        <pc:chgData name="De Cock Jitse" userId="S::jitse.decock@vlaanderen.be::9cc8e242-c866-4cc7-a24e-e9b48782583a" providerId="AD" clId="Web-{24608F17-2B8F-6B94-0DF0-F051A45E3BA6}" dt="2023-10-06T14:25:13.165" v="2" actId="20577"/>
        <pc:sldMkLst>
          <pc:docMk/>
          <pc:sldMk cId="0" sldId="301"/>
        </pc:sldMkLst>
        <pc:spChg chg="mod">
          <ac:chgData name="De Cock Jitse" userId="S::jitse.decock@vlaanderen.be::9cc8e242-c866-4cc7-a24e-e9b48782583a" providerId="AD" clId="Web-{24608F17-2B8F-6B94-0DF0-F051A45E3BA6}" dt="2023-10-06T14:25:13.165" v="2" actId="20577"/>
          <ac:spMkLst>
            <pc:docMk/>
            <pc:sldMk cId="0" sldId="301"/>
            <ac:spMk id="778" creationId="{00000000-0000-0000-0000-000000000000}"/>
          </ac:spMkLst>
        </pc:spChg>
      </pc:sldChg>
    </pc:docChg>
  </pc:docChgLst>
  <pc:docChgLst>
    <pc:chgData name="Verbeeck William" userId="S::william.verbeeck@vlaanderen.be::9b98557d-4638-497e-9b40-4f2c2b1c3415" providerId="AD" clId="Web-{83720E52-9CC4-5156-AF88-3997861C0ACF}"/>
    <pc:docChg chg="modSld">
      <pc:chgData name="Verbeeck William" userId="S::william.verbeeck@vlaanderen.be::9b98557d-4638-497e-9b40-4f2c2b1c3415" providerId="AD" clId="Web-{83720E52-9CC4-5156-AF88-3997861C0ACF}" dt="2023-10-06T13:28:16.887" v="83" actId="1076"/>
      <pc:docMkLst>
        <pc:docMk/>
      </pc:docMkLst>
      <pc:sldChg chg="modSp">
        <pc:chgData name="Verbeeck William" userId="S::william.verbeeck@vlaanderen.be::9b98557d-4638-497e-9b40-4f2c2b1c3415" providerId="AD" clId="Web-{83720E52-9CC4-5156-AF88-3997861C0ACF}" dt="2023-10-06T13:22:51.488" v="24" actId="20577"/>
        <pc:sldMkLst>
          <pc:docMk/>
          <pc:sldMk cId="0" sldId="256"/>
        </pc:sldMkLst>
        <pc:spChg chg="mod">
          <ac:chgData name="Verbeeck William" userId="S::william.verbeeck@vlaanderen.be::9b98557d-4638-497e-9b40-4f2c2b1c3415" providerId="AD" clId="Web-{83720E52-9CC4-5156-AF88-3997861C0ACF}" dt="2023-10-06T13:22:06.330" v="15" actId="20577"/>
          <ac:spMkLst>
            <pc:docMk/>
            <pc:sldMk cId="0" sldId="256"/>
            <ac:spMk id="176" creationId="{00000000-0000-0000-0000-000000000000}"/>
          </ac:spMkLst>
        </pc:spChg>
        <pc:spChg chg="mod">
          <ac:chgData name="Verbeeck William" userId="S::william.verbeeck@vlaanderen.be::9b98557d-4638-497e-9b40-4f2c2b1c3415" providerId="AD" clId="Web-{83720E52-9CC4-5156-AF88-3997861C0ACF}" dt="2023-10-06T13:22:47.285" v="22" actId="20577"/>
          <ac:spMkLst>
            <pc:docMk/>
            <pc:sldMk cId="0" sldId="256"/>
            <ac:spMk id="177" creationId="{00000000-0000-0000-0000-000000000000}"/>
          </ac:spMkLst>
        </pc:spChg>
        <pc:spChg chg="mod">
          <ac:chgData name="Verbeeck William" userId="S::william.verbeeck@vlaanderen.be::9b98557d-4638-497e-9b40-4f2c2b1c3415" providerId="AD" clId="Web-{83720E52-9CC4-5156-AF88-3997861C0ACF}" dt="2023-10-06T13:22:51.488" v="24" actId="20577"/>
          <ac:spMkLst>
            <pc:docMk/>
            <pc:sldMk cId="0" sldId="256"/>
            <ac:spMk id="180" creationId="{00000000-0000-0000-0000-000000000000}"/>
          </ac:spMkLst>
        </pc:spChg>
      </pc:sldChg>
      <pc:sldChg chg="modSp modCm">
        <pc:chgData name="Verbeeck William" userId="S::william.verbeeck@vlaanderen.be::9b98557d-4638-497e-9b40-4f2c2b1c3415" providerId="AD" clId="Web-{83720E52-9CC4-5156-AF88-3997861C0ACF}" dt="2023-10-06T13:24:01.958" v="57" actId="20577"/>
        <pc:sldMkLst>
          <pc:docMk/>
          <pc:sldMk cId="0" sldId="258"/>
        </pc:sldMkLst>
        <pc:spChg chg="mod">
          <ac:chgData name="Verbeeck William" userId="S::william.verbeeck@vlaanderen.be::9b98557d-4638-497e-9b40-4f2c2b1c3415" providerId="AD" clId="Web-{83720E52-9CC4-5156-AF88-3997861C0ACF}" dt="2023-10-06T13:24:01.958" v="57" actId="20577"/>
          <ac:spMkLst>
            <pc:docMk/>
            <pc:sldMk cId="0" sldId="258"/>
            <ac:spMk id="205" creationId="{00000000-0000-0000-0000-000000000000}"/>
          </ac:spMkLst>
        </pc:spChg>
      </pc:sldChg>
      <pc:sldChg chg="addSp modSp delCm">
        <pc:chgData name="Verbeeck William" userId="S::william.verbeeck@vlaanderen.be::9b98557d-4638-497e-9b40-4f2c2b1c3415" providerId="AD" clId="Web-{83720E52-9CC4-5156-AF88-3997861C0ACF}" dt="2023-10-06T13:28:16.887" v="83" actId="1076"/>
        <pc:sldMkLst>
          <pc:docMk/>
          <pc:sldMk cId="0" sldId="300"/>
        </pc:sldMkLst>
        <pc:spChg chg="add mod">
          <ac:chgData name="Verbeeck William" userId="S::william.verbeeck@vlaanderen.be::9b98557d-4638-497e-9b40-4f2c2b1c3415" providerId="AD" clId="Web-{83720E52-9CC4-5156-AF88-3997861C0ACF}" dt="2023-10-06T13:28:16.887" v="83" actId="1076"/>
          <ac:spMkLst>
            <pc:docMk/>
            <pc:sldMk cId="0" sldId="300"/>
            <ac:spMk id="2" creationId="{C17DDA50-3CA4-075C-E251-2C163D6ACE15}"/>
          </ac:spMkLst>
        </pc:spChg>
        <pc:spChg chg="mod">
          <ac:chgData name="Verbeeck William" userId="S::william.verbeeck@vlaanderen.be::9b98557d-4638-497e-9b40-4f2c2b1c3415" providerId="AD" clId="Web-{83720E52-9CC4-5156-AF88-3997861C0ACF}" dt="2023-10-06T13:25:52.086" v="74" actId="20577"/>
          <ac:spMkLst>
            <pc:docMk/>
            <pc:sldMk cId="0" sldId="300"/>
            <ac:spMk id="771" creationId="{00000000-0000-0000-0000-000000000000}"/>
          </ac:spMkLst>
        </pc:spChg>
      </pc:sldChg>
      <pc:sldChg chg="modSp modCm">
        <pc:chgData name="Verbeeck William" userId="S::william.verbeeck@vlaanderen.be::9b98557d-4638-497e-9b40-4f2c2b1c3415" providerId="AD" clId="Web-{83720E52-9CC4-5156-AF88-3997861C0ACF}" dt="2023-10-06T13:23:44.099" v="46" actId="20577"/>
        <pc:sldMkLst>
          <pc:docMk/>
          <pc:sldMk cId="0" sldId="301"/>
        </pc:sldMkLst>
        <pc:spChg chg="mod">
          <ac:chgData name="Verbeeck William" userId="S::william.verbeeck@vlaanderen.be::9b98557d-4638-497e-9b40-4f2c2b1c3415" providerId="AD" clId="Web-{83720E52-9CC4-5156-AF88-3997861C0ACF}" dt="2023-10-06T13:23:44.099" v="46" actId="20577"/>
          <ac:spMkLst>
            <pc:docMk/>
            <pc:sldMk cId="0" sldId="301"/>
            <ac:spMk id="778" creationId="{00000000-0000-0000-0000-000000000000}"/>
          </ac:spMkLst>
        </pc:spChg>
      </pc:sldChg>
    </pc:docChg>
  </pc:docChgLst>
  <pc:docChgLst>
    <pc:chgData name="Van de Vyvere Brecht" userId="S::brecht.vandevyvere@vlaanderen.be::c748c14e-f036-40e8-878f-c3efabff3178" providerId="AD" clId="Web-{D5CC2462-8AED-E5DA-2C0B-9BBD86A3593A}"/>
    <pc:docChg chg="addSld modSld sldOrd">
      <pc:chgData name="Van de Vyvere Brecht" userId="S::brecht.vandevyvere@vlaanderen.be::c748c14e-f036-40e8-878f-c3efabff3178" providerId="AD" clId="Web-{D5CC2462-8AED-E5DA-2C0B-9BBD86A3593A}" dt="2023-10-17T07:57:57.874" v="124"/>
      <pc:docMkLst>
        <pc:docMk/>
      </pc:docMkLst>
      <pc:sldChg chg="addSp delSp modSp">
        <pc:chgData name="Van de Vyvere Brecht" userId="S::brecht.vandevyvere@vlaanderen.be::c748c14e-f036-40e8-878f-c3efabff3178" providerId="AD" clId="Web-{D5CC2462-8AED-E5DA-2C0B-9BBD86A3593A}" dt="2023-10-17T07:57:57.874" v="124"/>
        <pc:sldMkLst>
          <pc:docMk/>
          <pc:sldMk cId="0" sldId="281"/>
        </pc:sldMkLst>
        <pc:spChg chg="mod">
          <ac:chgData name="Van de Vyvere Brecht" userId="S::brecht.vandevyvere@vlaanderen.be::c748c14e-f036-40e8-878f-c3efabff3178" providerId="AD" clId="Web-{D5CC2462-8AED-E5DA-2C0B-9BBD86A3593A}" dt="2023-10-17T07:51:04.533" v="84" actId="20577"/>
          <ac:spMkLst>
            <pc:docMk/>
            <pc:sldMk cId="0" sldId="281"/>
            <ac:spMk id="553" creationId="{00000000-0000-0000-0000-000000000000}"/>
          </ac:spMkLst>
        </pc:spChg>
        <pc:spChg chg="mod">
          <ac:chgData name="Van de Vyvere Brecht" userId="S::brecht.vandevyvere@vlaanderen.be::c748c14e-f036-40e8-878f-c3efabff3178" providerId="AD" clId="Web-{D5CC2462-8AED-E5DA-2C0B-9BBD86A3593A}" dt="2023-10-17T07:57:48.827" v="121" actId="1076"/>
          <ac:spMkLst>
            <pc:docMk/>
            <pc:sldMk cId="0" sldId="281"/>
            <ac:spMk id="554" creationId="{00000000-0000-0000-0000-000000000000}"/>
          </ac:spMkLst>
        </pc:spChg>
        <pc:picChg chg="add del mod">
          <ac:chgData name="Van de Vyvere Brecht" userId="S::brecht.vandevyvere@vlaanderen.be::c748c14e-f036-40e8-878f-c3efabff3178" providerId="AD" clId="Web-{D5CC2462-8AED-E5DA-2C0B-9BBD86A3593A}" dt="2023-10-17T07:57:57.874" v="124"/>
          <ac:picMkLst>
            <pc:docMk/>
            <pc:sldMk cId="0" sldId="281"/>
            <ac:picMk id="2" creationId="{C7BC8F23-08DF-3EE2-0FCE-B5EB5EFAA4D7}"/>
          </ac:picMkLst>
        </pc:picChg>
      </pc:sldChg>
      <pc:sldChg chg="addSp modSp ord">
        <pc:chgData name="Van de Vyvere Brecht" userId="S::brecht.vandevyvere@vlaanderen.be::c748c14e-f036-40e8-878f-c3efabff3178" providerId="AD" clId="Web-{D5CC2462-8AED-E5DA-2C0B-9BBD86A3593A}" dt="2023-10-17T07:42:52.626" v="68" actId="1076"/>
        <pc:sldMkLst>
          <pc:docMk/>
          <pc:sldMk cId="0" sldId="285"/>
        </pc:sldMkLst>
        <pc:picChg chg="add mod">
          <ac:chgData name="Van de Vyvere Brecht" userId="S::brecht.vandevyvere@vlaanderen.be::c748c14e-f036-40e8-878f-c3efabff3178" providerId="AD" clId="Web-{D5CC2462-8AED-E5DA-2C0B-9BBD86A3593A}" dt="2023-10-17T07:42:06.421" v="45" actId="1076"/>
          <ac:picMkLst>
            <pc:docMk/>
            <pc:sldMk cId="0" sldId="285"/>
            <ac:picMk id="2" creationId="{F90A2161-B80B-B7CC-DB41-F48C7A1B7D2D}"/>
          </ac:picMkLst>
        </pc:picChg>
        <pc:picChg chg="add mod">
          <ac:chgData name="Van de Vyvere Brecht" userId="S::brecht.vandevyvere@vlaanderen.be::c748c14e-f036-40e8-878f-c3efabff3178" providerId="AD" clId="Web-{D5CC2462-8AED-E5DA-2C0B-9BBD86A3593A}" dt="2023-10-17T07:42:52.626" v="68" actId="1076"/>
          <ac:picMkLst>
            <pc:docMk/>
            <pc:sldMk cId="0" sldId="285"/>
            <ac:picMk id="3" creationId="{82480CD0-8F64-E57C-0D90-C68207E28ABB}"/>
          </ac:picMkLst>
        </pc:picChg>
        <pc:picChg chg="add mod modCrop">
          <ac:chgData name="Van de Vyvere Brecht" userId="S::brecht.vandevyvere@vlaanderen.be::c748c14e-f036-40e8-878f-c3efabff3178" providerId="AD" clId="Web-{D5CC2462-8AED-E5DA-2C0B-9BBD86A3593A}" dt="2023-10-17T07:42:30.812" v="57" actId="1076"/>
          <ac:picMkLst>
            <pc:docMk/>
            <pc:sldMk cId="0" sldId="285"/>
            <ac:picMk id="4" creationId="{7CFE8C57-C771-E7FE-8D7B-43187BA7F9E8}"/>
          </ac:picMkLst>
        </pc:picChg>
        <pc:picChg chg="add mod">
          <ac:chgData name="Van de Vyvere Brecht" userId="S::brecht.vandevyvere@vlaanderen.be::c748c14e-f036-40e8-878f-c3efabff3178" providerId="AD" clId="Web-{D5CC2462-8AED-E5DA-2C0B-9BBD86A3593A}" dt="2023-10-17T07:42:33.234" v="59" actId="14100"/>
          <ac:picMkLst>
            <pc:docMk/>
            <pc:sldMk cId="0" sldId="285"/>
            <ac:picMk id="5" creationId="{36F9D0BC-6B8C-87E2-794F-E78B68AED721}"/>
          </ac:picMkLst>
        </pc:picChg>
        <pc:picChg chg="add mod">
          <ac:chgData name="Van de Vyvere Brecht" userId="S::brecht.vandevyvere@vlaanderen.be::c748c14e-f036-40e8-878f-c3efabff3178" providerId="AD" clId="Web-{D5CC2462-8AED-E5DA-2C0B-9BBD86A3593A}" dt="2023-10-17T07:42:28.906" v="56" actId="1076"/>
          <ac:picMkLst>
            <pc:docMk/>
            <pc:sldMk cId="0" sldId="285"/>
            <ac:picMk id="6" creationId="{A87A60EF-16AB-DB29-1BD7-79AF14BDF9D3}"/>
          </ac:picMkLst>
        </pc:picChg>
        <pc:picChg chg="add mod">
          <ac:chgData name="Van de Vyvere Brecht" userId="S::brecht.vandevyvere@vlaanderen.be::c748c14e-f036-40e8-878f-c3efabff3178" providerId="AD" clId="Web-{D5CC2462-8AED-E5DA-2C0B-9BBD86A3593A}" dt="2023-10-17T07:42:44.438" v="66" actId="1076"/>
          <ac:picMkLst>
            <pc:docMk/>
            <pc:sldMk cId="0" sldId="285"/>
            <ac:picMk id="7" creationId="{714B54AD-6C91-FF85-CA01-3CB77AE1C862}"/>
          </ac:picMkLst>
        </pc:picChg>
        <pc:picChg chg="add mod">
          <ac:chgData name="Van de Vyvere Brecht" userId="S::brecht.vandevyvere@vlaanderen.be::c748c14e-f036-40e8-878f-c3efabff3178" providerId="AD" clId="Web-{D5CC2462-8AED-E5DA-2C0B-9BBD86A3593A}" dt="2023-10-17T07:42:46.579" v="67" actId="1076"/>
          <ac:picMkLst>
            <pc:docMk/>
            <pc:sldMk cId="0" sldId="285"/>
            <ac:picMk id="8" creationId="{727ACADD-720E-9D7C-1003-732626ED131C}"/>
          </ac:picMkLst>
        </pc:picChg>
        <pc:picChg chg="add mod">
          <ac:chgData name="Van de Vyvere Brecht" userId="S::brecht.vandevyvere@vlaanderen.be::c748c14e-f036-40e8-878f-c3efabff3178" providerId="AD" clId="Web-{D5CC2462-8AED-E5DA-2C0B-9BBD86A3593A}" dt="2023-10-17T07:42:35.656" v="60" actId="1076"/>
          <ac:picMkLst>
            <pc:docMk/>
            <pc:sldMk cId="0" sldId="285"/>
            <ac:picMk id="9" creationId="{B7E4EBDE-F699-E585-1A89-75CF9451602F}"/>
          </ac:picMkLst>
        </pc:picChg>
        <pc:picChg chg="mod">
          <ac:chgData name="Van de Vyvere Brecht" userId="S::brecht.vandevyvere@vlaanderen.be::c748c14e-f036-40e8-878f-c3efabff3178" providerId="AD" clId="Web-{D5CC2462-8AED-E5DA-2C0B-9BBD86A3593A}" dt="2023-10-17T07:38:19.242" v="1" actId="1076"/>
          <ac:picMkLst>
            <pc:docMk/>
            <pc:sldMk cId="0" sldId="285"/>
            <ac:picMk id="578" creationId="{00000000-0000-0000-0000-000000000000}"/>
          </ac:picMkLst>
        </pc:picChg>
      </pc:sldChg>
      <pc:sldChg chg="add replId">
        <pc:chgData name="Van de Vyvere Brecht" userId="S::brecht.vandevyvere@vlaanderen.be::c748c14e-f036-40e8-878f-c3efabff3178" providerId="AD" clId="Web-{D5CC2462-8AED-E5DA-2C0B-9BBD86A3593A}" dt="2023-10-17T07:43:26.392" v="69"/>
        <pc:sldMkLst>
          <pc:docMk/>
          <pc:sldMk cId="2522839466" sldId="358"/>
        </pc:sldMkLst>
      </pc:sldChg>
    </pc:docChg>
  </pc:docChgLst>
  <pc:docChgLst>
    <pc:chgData name="Van de Vyvere Brecht" userId="S::brecht.vandevyvere@vlaanderen.be::c748c14e-f036-40e8-878f-c3efabff3178" providerId="AD" clId="Web-{D36D5EBC-7739-EAD2-69C4-E3C5AEBC58BD}"/>
    <pc:docChg chg="delSld modSld">
      <pc:chgData name="Van de Vyvere Brecht" userId="S::brecht.vandevyvere@vlaanderen.be::c748c14e-f036-40e8-878f-c3efabff3178" providerId="AD" clId="Web-{D36D5EBC-7739-EAD2-69C4-E3C5AEBC58BD}" dt="2023-10-17T08:40:27.181" v="207" actId="1076"/>
      <pc:docMkLst>
        <pc:docMk/>
      </pc:docMkLst>
      <pc:sldChg chg="addSp delSp modSp">
        <pc:chgData name="Van de Vyvere Brecht" userId="S::brecht.vandevyvere@vlaanderen.be::c748c14e-f036-40e8-878f-c3efabff3178" providerId="AD" clId="Web-{D36D5EBC-7739-EAD2-69C4-E3C5AEBC58BD}" dt="2023-10-17T08:40:27.181" v="207" actId="1076"/>
        <pc:sldMkLst>
          <pc:docMk/>
          <pc:sldMk cId="0" sldId="281"/>
        </pc:sldMkLst>
        <pc:spChg chg="mod">
          <ac:chgData name="Van de Vyvere Brecht" userId="S::brecht.vandevyvere@vlaanderen.be::c748c14e-f036-40e8-878f-c3efabff3178" providerId="AD" clId="Web-{D36D5EBC-7739-EAD2-69C4-E3C5AEBC58BD}" dt="2023-10-17T08:40:27.181" v="207" actId="1076"/>
          <ac:spMkLst>
            <pc:docMk/>
            <pc:sldMk cId="0" sldId="281"/>
            <ac:spMk id="554" creationId="{00000000-0000-0000-0000-000000000000}"/>
          </ac:spMkLst>
        </pc:spChg>
        <pc:picChg chg="add mod">
          <ac:chgData name="Van de Vyvere Brecht" userId="S::brecht.vandevyvere@vlaanderen.be::c748c14e-f036-40e8-878f-c3efabff3178" providerId="AD" clId="Web-{D36D5EBC-7739-EAD2-69C4-E3C5AEBC58BD}" dt="2023-10-17T08:40:22.931" v="206" actId="1076"/>
          <ac:picMkLst>
            <pc:docMk/>
            <pc:sldMk cId="0" sldId="281"/>
            <ac:picMk id="2" creationId="{0D99ADC3-1387-B761-8A0F-C0406F6025A0}"/>
          </ac:picMkLst>
        </pc:picChg>
        <pc:picChg chg="add del mod">
          <ac:chgData name="Van de Vyvere Brecht" userId="S::brecht.vandevyvere@vlaanderen.be::c748c14e-f036-40e8-878f-c3efabff3178" providerId="AD" clId="Web-{D36D5EBC-7739-EAD2-69C4-E3C5AEBC58BD}" dt="2023-10-17T08:17:50.294" v="5"/>
          <ac:picMkLst>
            <pc:docMk/>
            <pc:sldMk cId="0" sldId="281"/>
            <ac:picMk id="3" creationId="{217B9688-7A38-4BB6-8B33-140239047FD2}"/>
          </ac:picMkLst>
        </pc:picChg>
      </pc:sldChg>
      <pc:sldChg chg="addSp modSp">
        <pc:chgData name="Van de Vyvere Brecht" userId="S::brecht.vandevyvere@vlaanderen.be::c748c14e-f036-40e8-878f-c3efabff3178" providerId="AD" clId="Web-{D36D5EBC-7739-EAD2-69C4-E3C5AEBC58BD}" dt="2023-10-17T08:33:20.449" v="155" actId="14100"/>
        <pc:sldMkLst>
          <pc:docMk/>
          <pc:sldMk cId="0" sldId="282"/>
        </pc:sldMkLst>
        <pc:spChg chg="add mod">
          <ac:chgData name="Van de Vyvere Brecht" userId="S::brecht.vandevyvere@vlaanderen.be::c748c14e-f036-40e8-878f-c3efabff3178" providerId="AD" clId="Web-{D36D5EBC-7739-EAD2-69C4-E3C5AEBC58BD}" dt="2023-10-17T08:32:47.151" v="144" actId="1076"/>
          <ac:spMkLst>
            <pc:docMk/>
            <pc:sldMk cId="0" sldId="282"/>
            <ac:spMk id="2" creationId="{012D4F29-CFD0-ADC3-FB2B-DD410C4FDCBE}"/>
          </ac:spMkLst>
        </pc:spChg>
        <pc:spChg chg="add mod">
          <ac:chgData name="Van de Vyvere Brecht" userId="S::brecht.vandevyvere@vlaanderen.be::c748c14e-f036-40e8-878f-c3efabff3178" providerId="AD" clId="Web-{D36D5EBC-7739-EAD2-69C4-E3C5AEBC58BD}" dt="2023-10-17T08:32:50.166" v="145" actId="1076"/>
          <ac:spMkLst>
            <pc:docMk/>
            <pc:sldMk cId="0" sldId="282"/>
            <ac:spMk id="3" creationId="{F61D6200-0F97-9225-7184-46B77D19B1DA}"/>
          </ac:spMkLst>
        </pc:spChg>
        <pc:spChg chg="add mod">
          <ac:chgData name="Van de Vyvere Brecht" userId="S::brecht.vandevyvere@vlaanderen.be::c748c14e-f036-40e8-878f-c3efabff3178" providerId="AD" clId="Web-{D36D5EBC-7739-EAD2-69C4-E3C5AEBC58BD}" dt="2023-10-17T08:32:39.697" v="141" actId="1076"/>
          <ac:spMkLst>
            <pc:docMk/>
            <pc:sldMk cId="0" sldId="282"/>
            <ac:spMk id="4" creationId="{E8918FFA-E143-38D5-355D-BE29442EFED5}"/>
          </ac:spMkLst>
        </pc:spChg>
        <pc:spChg chg="add mod">
          <ac:chgData name="Van de Vyvere Brecht" userId="S::brecht.vandevyvere@vlaanderen.be::c748c14e-f036-40e8-878f-c3efabff3178" providerId="AD" clId="Web-{D36D5EBC-7739-EAD2-69C4-E3C5AEBC58BD}" dt="2023-10-17T08:33:05.073" v="150" actId="14100"/>
          <ac:spMkLst>
            <pc:docMk/>
            <pc:sldMk cId="0" sldId="282"/>
            <ac:spMk id="5" creationId="{CAD097F5-0D8B-5207-4DFA-94D95B152C20}"/>
          </ac:spMkLst>
        </pc:spChg>
        <pc:spChg chg="add mod">
          <ac:chgData name="Van de Vyvere Brecht" userId="S::brecht.vandevyvere@vlaanderen.be::c748c14e-f036-40e8-878f-c3efabff3178" providerId="AD" clId="Web-{D36D5EBC-7739-EAD2-69C4-E3C5AEBC58BD}" dt="2023-10-17T08:33:20.449" v="155" actId="14100"/>
          <ac:spMkLst>
            <pc:docMk/>
            <pc:sldMk cId="0" sldId="282"/>
            <ac:spMk id="6" creationId="{27537E0D-0E94-092F-C502-8A9E1F68A3E8}"/>
          </ac:spMkLst>
        </pc:spChg>
        <pc:picChg chg="mod">
          <ac:chgData name="Van de Vyvere Brecht" userId="S::brecht.vandevyvere@vlaanderen.be::c748c14e-f036-40e8-878f-c3efabff3178" providerId="AD" clId="Web-{D36D5EBC-7739-EAD2-69C4-E3C5AEBC58BD}" dt="2023-10-17T08:33:09.839" v="152" actId="1076"/>
          <ac:picMkLst>
            <pc:docMk/>
            <pc:sldMk cId="0" sldId="282"/>
            <ac:picMk id="560" creationId="{00000000-0000-0000-0000-000000000000}"/>
          </ac:picMkLst>
        </pc:picChg>
      </pc:sldChg>
      <pc:sldChg chg="modSp">
        <pc:chgData name="Van de Vyvere Brecht" userId="S::brecht.vandevyvere@vlaanderen.be::c748c14e-f036-40e8-878f-c3efabff3178" providerId="AD" clId="Web-{D36D5EBC-7739-EAD2-69C4-E3C5AEBC58BD}" dt="2023-10-17T08:33:53.997" v="160" actId="20577"/>
        <pc:sldMkLst>
          <pc:docMk/>
          <pc:sldMk cId="0" sldId="283"/>
        </pc:sldMkLst>
        <pc:spChg chg="mod">
          <ac:chgData name="Van de Vyvere Brecht" userId="S::brecht.vandevyvere@vlaanderen.be::c748c14e-f036-40e8-878f-c3efabff3178" providerId="AD" clId="Web-{D36D5EBC-7739-EAD2-69C4-E3C5AEBC58BD}" dt="2023-10-17T08:33:53.997" v="160" actId="20577"/>
          <ac:spMkLst>
            <pc:docMk/>
            <pc:sldMk cId="0" sldId="283"/>
            <ac:spMk id="566" creationId="{00000000-0000-0000-0000-000000000000}"/>
          </ac:spMkLst>
        </pc:spChg>
      </pc:sldChg>
      <pc:sldChg chg="del">
        <pc:chgData name="Van de Vyvere Brecht" userId="S::brecht.vandevyvere@vlaanderen.be::c748c14e-f036-40e8-878f-c3efabff3178" providerId="AD" clId="Web-{D36D5EBC-7739-EAD2-69C4-E3C5AEBC58BD}" dt="2023-10-17T08:28:59.893" v="108"/>
        <pc:sldMkLst>
          <pc:docMk/>
          <pc:sldMk cId="0" sldId="284"/>
        </pc:sldMkLst>
      </pc:sldChg>
      <pc:sldChg chg="del">
        <pc:chgData name="Van de Vyvere Brecht" userId="S::brecht.vandevyvere@vlaanderen.be::c748c14e-f036-40e8-878f-c3efabff3178" providerId="AD" clId="Web-{D36D5EBC-7739-EAD2-69C4-E3C5AEBC58BD}" dt="2023-10-17T08:29:05.487" v="109"/>
        <pc:sldMkLst>
          <pc:docMk/>
          <pc:sldMk cId="0" sldId="286"/>
        </pc:sldMkLst>
      </pc:sldChg>
      <pc:sldChg chg="del">
        <pc:chgData name="Van de Vyvere Brecht" userId="S::brecht.vandevyvere@vlaanderen.be::c748c14e-f036-40e8-878f-c3efabff3178" providerId="AD" clId="Web-{D36D5EBC-7739-EAD2-69C4-E3C5AEBC58BD}" dt="2023-10-17T08:28:55.190" v="107"/>
        <pc:sldMkLst>
          <pc:docMk/>
          <pc:sldMk cId="0" sldId="287"/>
        </pc:sldMkLst>
      </pc:sldChg>
      <pc:sldChg chg="addSp modSp">
        <pc:chgData name="Van de Vyvere Brecht" userId="S::brecht.vandevyvere@vlaanderen.be::c748c14e-f036-40e8-878f-c3efabff3178" providerId="AD" clId="Web-{D36D5EBC-7739-EAD2-69C4-E3C5AEBC58BD}" dt="2023-10-17T08:28:31.455" v="106" actId="20577"/>
        <pc:sldMkLst>
          <pc:docMk/>
          <pc:sldMk cId="3561639072" sldId="356"/>
        </pc:sldMkLst>
        <pc:spChg chg="mod">
          <ac:chgData name="Van de Vyvere Brecht" userId="S::brecht.vandevyvere@vlaanderen.be::c748c14e-f036-40e8-878f-c3efabff3178" providerId="AD" clId="Web-{D36D5EBC-7739-EAD2-69C4-E3C5AEBC58BD}" dt="2023-10-17T08:25:13.730" v="73" actId="20577"/>
          <ac:spMkLst>
            <pc:docMk/>
            <pc:sldMk cId="3561639072" sldId="356"/>
            <ac:spMk id="553" creationId="{00000000-0000-0000-0000-000000000000}"/>
          </ac:spMkLst>
        </pc:spChg>
        <pc:spChg chg="mod">
          <ac:chgData name="Van de Vyvere Brecht" userId="S::brecht.vandevyvere@vlaanderen.be::c748c14e-f036-40e8-878f-c3efabff3178" providerId="AD" clId="Web-{D36D5EBC-7739-EAD2-69C4-E3C5AEBC58BD}" dt="2023-10-17T08:28:31.455" v="106" actId="20577"/>
          <ac:spMkLst>
            <pc:docMk/>
            <pc:sldMk cId="3561639072" sldId="356"/>
            <ac:spMk id="554" creationId="{00000000-0000-0000-0000-000000000000}"/>
          </ac:spMkLst>
        </pc:spChg>
        <pc:picChg chg="add mod">
          <ac:chgData name="Van de Vyvere Brecht" userId="S::brecht.vandevyvere@vlaanderen.be::c748c14e-f036-40e8-878f-c3efabff3178" providerId="AD" clId="Web-{D36D5EBC-7739-EAD2-69C4-E3C5AEBC58BD}" dt="2023-10-17T08:26:18.373" v="96" actId="1076"/>
          <ac:picMkLst>
            <pc:docMk/>
            <pc:sldMk cId="3561639072" sldId="356"/>
            <ac:picMk id="2" creationId="{850592F9-C34D-6DE9-BEE3-C647BD2FD76C}"/>
          </ac:picMkLst>
        </pc:picChg>
      </pc:sldChg>
      <pc:sldChg chg="addSp modSp">
        <pc:chgData name="Van de Vyvere Brecht" userId="S::brecht.vandevyvere@vlaanderen.be::c748c14e-f036-40e8-878f-c3efabff3178" providerId="AD" clId="Web-{D36D5EBC-7739-EAD2-69C4-E3C5AEBC58BD}" dt="2023-10-17T08:39:05.694" v="182" actId="20577"/>
        <pc:sldMkLst>
          <pc:docMk/>
          <pc:sldMk cId="2522839466" sldId="358"/>
        </pc:sldMkLst>
        <pc:spChg chg="mod">
          <ac:chgData name="Van de Vyvere Brecht" userId="S::brecht.vandevyvere@vlaanderen.be::c748c14e-f036-40e8-878f-c3efabff3178" providerId="AD" clId="Web-{D36D5EBC-7739-EAD2-69C4-E3C5AEBC58BD}" dt="2023-10-17T08:18:32.749" v="28" actId="20577"/>
          <ac:spMkLst>
            <pc:docMk/>
            <pc:sldMk cId="2522839466" sldId="358"/>
            <ac:spMk id="553" creationId="{00000000-0000-0000-0000-000000000000}"/>
          </ac:spMkLst>
        </pc:spChg>
        <pc:spChg chg="mod">
          <ac:chgData name="Van de Vyvere Brecht" userId="S::brecht.vandevyvere@vlaanderen.be::c748c14e-f036-40e8-878f-c3efabff3178" providerId="AD" clId="Web-{D36D5EBC-7739-EAD2-69C4-E3C5AEBC58BD}" dt="2023-10-17T08:39:05.694" v="182" actId="20577"/>
          <ac:spMkLst>
            <pc:docMk/>
            <pc:sldMk cId="2522839466" sldId="358"/>
            <ac:spMk id="554" creationId="{00000000-0000-0000-0000-000000000000}"/>
          </ac:spMkLst>
        </pc:spChg>
        <pc:picChg chg="add mod">
          <ac:chgData name="Van de Vyvere Brecht" userId="S::brecht.vandevyvere@vlaanderen.be::c748c14e-f036-40e8-878f-c3efabff3178" providerId="AD" clId="Web-{D36D5EBC-7739-EAD2-69C4-E3C5AEBC58BD}" dt="2023-10-17T08:22:47.178" v="61" actId="1076"/>
          <ac:picMkLst>
            <pc:docMk/>
            <pc:sldMk cId="2522839466" sldId="358"/>
            <ac:picMk id="2" creationId="{3FC78516-7141-E67F-ACFA-B36BF377BF1E}"/>
          </ac:picMkLst>
        </pc:picChg>
      </pc:sldChg>
    </pc:docChg>
  </pc:docChgLst>
  <pc:docChgLst>
    <pc:chgData name="De Cock Jitse" userId="S::jitse.decock@vlaanderen.be::9cc8e242-c866-4cc7-a24e-e9b48782583a" providerId="AD" clId="Web-{52AA3878-C196-F59A-7037-3E655D6771CD}"/>
    <pc:docChg chg="modSld">
      <pc:chgData name="De Cock Jitse" userId="S::jitse.decock@vlaanderen.be::9cc8e242-c866-4cc7-a24e-e9b48782583a" providerId="AD" clId="Web-{52AA3878-C196-F59A-7037-3E655D6771CD}" dt="2023-10-12T07:40:43.990" v="2"/>
      <pc:docMkLst>
        <pc:docMk/>
      </pc:docMkLst>
      <pc:sldChg chg="addCm">
        <pc:chgData name="De Cock Jitse" userId="S::jitse.decock@vlaanderen.be::9cc8e242-c866-4cc7-a24e-e9b48782583a" providerId="AD" clId="Web-{52AA3878-C196-F59A-7037-3E655D6771CD}" dt="2023-10-12T07:40:43.990" v="2"/>
        <pc:sldMkLst>
          <pc:docMk/>
          <pc:sldMk cId="0" sldId="280"/>
        </pc:sldMkLst>
      </pc:sldChg>
      <pc:sldChg chg="modSp">
        <pc:chgData name="De Cock Jitse" userId="S::jitse.decock@vlaanderen.be::9cc8e242-c866-4cc7-a24e-e9b48782583a" providerId="AD" clId="Web-{52AA3878-C196-F59A-7037-3E655D6771CD}" dt="2023-10-12T06:57:58.452" v="1" actId="20577"/>
        <pc:sldMkLst>
          <pc:docMk/>
          <pc:sldMk cId="0" sldId="292"/>
        </pc:sldMkLst>
        <pc:spChg chg="mod">
          <ac:chgData name="De Cock Jitse" userId="S::jitse.decock@vlaanderen.be::9cc8e242-c866-4cc7-a24e-e9b48782583a" providerId="AD" clId="Web-{52AA3878-C196-F59A-7037-3E655D6771CD}" dt="2023-10-12T06:57:58.452" v="1" actId="20577"/>
          <ac:spMkLst>
            <pc:docMk/>
            <pc:sldMk cId="0" sldId="292"/>
            <ac:spMk id="662" creationId="{00000000-0000-0000-0000-000000000000}"/>
          </ac:spMkLst>
        </pc:spChg>
      </pc:sldChg>
    </pc:docChg>
  </pc:docChgLst>
  <pc:docChgLst>
    <pc:chgData name="Verbeeck William" userId="S::william.verbeeck@vlaanderen.be::9b98557d-4638-497e-9b40-4f2c2b1c3415" providerId="AD" clId="Web-{77DE14DE-8D63-F0FB-5FC6-239FB90A3C25}"/>
    <pc:docChg chg="modSld">
      <pc:chgData name="Verbeeck William" userId="S::william.verbeeck@vlaanderen.be::9b98557d-4638-497e-9b40-4f2c2b1c3415" providerId="AD" clId="Web-{77DE14DE-8D63-F0FB-5FC6-239FB90A3C25}" dt="2023-10-20T09:11:52.373" v="16" actId="20577"/>
      <pc:docMkLst>
        <pc:docMk/>
      </pc:docMkLst>
      <pc:sldChg chg="modSp">
        <pc:chgData name="Verbeeck William" userId="S::william.verbeeck@vlaanderen.be::9b98557d-4638-497e-9b40-4f2c2b1c3415" providerId="AD" clId="Web-{77DE14DE-8D63-F0FB-5FC6-239FB90A3C25}" dt="2023-10-20T09:11:52.373" v="16" actId="20577"/>
        <pc:sldMkLst>
          <pc:docMk/>
          <pc:sldMk cId="0" sldId="301"/>
        </pc:sldMkLst>
        <pc:spChg chg="mod">
          <ac:chgData name="Verbeeck William" userId="S::william.verbeeck@vlaanderen.be::9b98557d-4638-497e-9b40-4f2c2b1c3415" providerId="AD" clId="Web-{77DE14DE-8D63-F0FB-5FC6-239FB90A3C25}" dt="2023-10-20T09:11:22.559" v="14" actId="20577"/>
          <ac:spMkLst>
            <pc:docMk/>
            <pc:sldMk cId="0" sldId="301"/>
            <ac:spMk id="778" creationId="{00000000-0000-0000-0000-000000000000}"/>
          </ac:spMkLst>
        </pc:spChg>
        <pc:spChg chg="mod">
          <ac:chgData name="Verbeeck William" userId="S::william.verbeeck@vlaanderen.be::9b98557d-4638-497e-9b40-4f2c2b1c3415" providerId="AD" clId="Web-{77DE14DE-8D63-F0FB-5FC6-239FB90A3C25}" dt="2023-10-20T09:11:37.747" v="15" actId="20577"/>
          <ac:spMkLst>
            <pc:docMk/>
            <pc:sldMk cId="0" sldId="301"/>
            <ac:spMk id="781" creationId="{00000000-0000-0000-0000-000000000000}"/>
          </ac:spMkLst>
        </pc:spChg>
        <pc:spChg chg="mod">
          <ac:chgData name="Verbeeck William" userId="S::william.verbeeck@vlaanderen.be::9b98557d-4638-497e-9b40-4f2c2b1c3415" providerId="AD" clId="Web-{77DE14DE-8D63-F0FB-5FC6-239FB90A3C25}" dt="2023-10-20T09:11:52.373" v="16" actId="20577"/>
          <ac:spMkLst>
            <pc:docMk/>
            <pc:sldMk cId="0" sldId="301"/>
            <ac:spMk id="782" creationId="{00000000-0000-0000-0000-000000000000}"/>
          </ac:spMkLst>
        </pc:spChg>
      </pc:sldChg>
      <pc:sldChg chg="modSp">
        <pc:chgData name="Verbeeck William" userId="S::william.verbeeck@vlaanderen.be::9b98557d-4638-497e-9b40-4f2c2b1c3415" providerId="AD" clId="Web-{77DE14DE-8D63-F0FB-5FC6-239FB90A3C25}" dt="2023-10-20T09:09:50.321" v="13" actId="20577"/>
        <pc:sldMkLst>
          <pc:docMk/>
          <pc:sldMk cId="2007832416" sldId="304"/>
        </pc:sldMkLst>
        <pc:spChg chg="mod">
          <ac:chgData name="Verbeeck William" userId="S::william.verbeeck@vlaanderen.be::9b98557d-4638-497e-9b40-4f2c2b1c3415" providerId="AD" clId="Web-{77DE14DE-8D63-F0FB-5FC6-239FB90A3C25}" dt="2023-10-20T09:08:04.380" v="0" actId="20577"/>
          <ac:spMkLst>
            <pc:docMk/>
            <pc:sldMk cId="2007832416" sldId="304"/>
            <ac:spMk id="741" creationId="{00000000-0000-0000-0000-000000000000}"/>
          </ac:spMkLst>
        </pc:spChg>
        <pc:spChg chg="mod">
          <ac:chgData name="Verbeeck William" userId="S::william.verbeeck@vlaanderen.be::9b98557d-4638-497e-9b40-4f2c2b1c3415" providerId="AD" clId="Web-{77DE14DE-8D63-F0FB-5FC6-239FB90A3C25}" dt="2023-10-20T09:08:55.929" v="6" actId="20577"/>
          <ac:spMkLst>
            <pc:docMk/>
            <pc:sldMk cId="2007832416" sldId="304"/>
            <ac:spMk id="743" creationId="{00000000-0000-0000-0000-000000000000}"/>
          </ac:spMkLst>
        </pc:spChg>
        <pc:spChg chg="mod">
          <ac:chgData name="Verbeeck William" userId="S::william.verbeeck@vlaanderen.be::9b98557d-4638-497e-9b40-4f2c2b1c3415" providerId="AD" clId="Web-{77DE14DE-8D63-F0FB-5FC6-239FB90A3C25}" dt="2023-10-20T09:09:13.461" v="8" actId="20577"/>
          <ac:spMkLst>
            <pc:docMk/>
            <pc:sldMk cId="2007832416" sldId="304"/>
            <ac:spMk id="753" creationId="{00000000-0000-0000-0000-000000000000}"/>
          </ac:spMkLst>
        </pc:spChg>
        <pc:spChg chg="mod">
          <ac:chgData name="Verbeeck William" userId="S::william.verbeeck@vlaanderen.be::9b98557d-4638-497e-9b40-4f2c2b1c3415" providerId="AD" clId="Web-{77DE14DE-8D63-F0FB-5FC6-239FB90A3C25}" dt="2023-10-20T09:09:29.071" v="11" actId="20577"/>
          <ac:spMkLst>
            <pc:docMk/>
            <pc:sldMk cId="2007832416" sldId="304"/>
            <ac:spMk id="754" creationId="{00000000-0000-0000-0000-000000000000}"/>
          </ac:spMkLst>
        </pc:spChg>
        <pc:spChg chg="mod">
          <ac:chgData name="Verbeeck William" userId="S::william.verbeeck@vlaanderen.be::9b98557d-4638-497e-9b40-4f2c2b1c3415" providerId="AD" clId="Web-{77DE14DE-8D63-F0FB-5FC6-239FB90A3C25}" dt="2023-10-20T09:09:50.321" v="13" actId="20577"/>
          <ac:spMkLst>
            <pc:docMk/>
            <pc:sldMk cId="2007832416" sldId="304"/>
            <ac:spMk id="755" creationId="{00000000-0000-0000-0000-000000000000}"/>
          </ac:spMkLst>
        </pc:spChg>
        <pc:spChg chg="mod">
          <ac:chgData name="Verbeeck William" userId="S::william.verbeeck@vlaanderen.be::9b98557d-4638-497e-9b40-4f2c2b1c3415" providerId="AD" clId="Web-{77DE14DE-8D63-F0FB-5FC6-239FB90A3C25}" dt="2023-10-20T09:09:41.181" v="12" actId="20577"/>
          <ac:spMkLst>
            <pc:docMk/>
            <pc:sldMk cId="2007832416" sldId="304"/>
            <ac:spMk id="759" creationId="{00000000-0000-0000-0000-000000000000}"/>
          </ac:spMkLst>
        </pc:spChg>
        <pc:spChg chg="mod">
          <ac:chgData name="Verbeeck William" userId="S::william.verbeeck@vlaanderen.be::9b98557d-4638-497e-9b40-4f2c2b1c3415" providerId="AD" clId="Web-{77DE14DE-8D63-F0FB-5FC6-239FB90A3C25}" dt="2023-10-20T09:09:21.180" v="10" actId="20577"/>
          <ac:spMkLst>
            <pc:docMk/>
            <pc:sldMk cId="2007832416" sldId="304"/>
            <ac:spMk id="765" creationId="{00000000-0000-0000-0000-000000000000}"/>
          </ac:spMkLst>
        </pc:spChg>
        <pc:spChg chg="mod">
          <ac:chgData name="Verbeeck William" userId="S::william.verbeeck@vlaanderen.be::9b98557d-4638-497e-9b40-4f2c2b1c3415" providerId="AD" clId="Web-{77DE14DE-8D63-F0FB-5FC6-239FB90A3C25}" dt="2023-10-20T09:09:05.164" v="7" actId="20577"/>
          <ac:spMkLst>
            <pc:docMk/>
            <pc:sldMk cId="2007832416" sldId="304"/>
            <ac:spMk id="768" creationId="{00000000-0000-0000-0000-000000000000}"/>
          </ac:spMkLst>
        </pc:spChg>
        <pc:spChg chg="mod">
          <ac:chgData name="Verbeeck William" userId="S::william.verbeeck@vlaanderen.be::9b98557d-4638-497e-9b40-4f2c2b1c3415" providerId="AD" clId="Web-{77DE14DE-8D63-F0FB-5FC6-239FB90A3C25}" dt="2023-10-20T09:08:50.257" v="5" actId="20577"/>
          <ac:spMkLst>
            <pc:docMk/>
            <pc:sldMk cId="2007832416" sldId="304"/>
            <ac:spMk id="770" creationId="{00000000-0000-0000-0000-000000000000}"/>
          </ac:spMkLst>
        </pc:spChg>
        <pc:spChg chg="mod">
          <ac:chgData name="Verbeeck William" userId="S::william.verbeeck@vlaanderen.be::9b98557d-4638-497e-9b40-4f2c2b1c3415" providerId="AD" clId="Web-{77DE14DE-8D63-F0FB-5FC6-239FB90A3C25}" dt="2023-10-20T09:08:25.209" v="3" actId="20577"/>
          <ac:spMkLst>
            <pc:docMk/>
            <pc:sldMk cId="2007832416" sldId="304"/>
            <ac:spMk id="771" creationId="{00000000-0000-0000-0000-000000000000}"/>
          </ac:spMkLst>
        </pc:spChg>
      </pc:sldChg>
    </pc:docChg>
  </pc:docChgLst>
  <pc:docChgLst>
    <pc:chgData name="Dassonneville Yaron" userId="S::yaron.dassonneville@vlaanderen.be::f00fbc3b-a7c3-459a-b6dd-9db3be5520da" providerId="AD" clId="Web-{013804FD-8DF5-FCD3-A4BB-D997EABBB224}"/>
    <pc:docChg chg="mod modSld">
      <pc:chgData name="Dassonneville Yaron" userId="S::yaron.dassonneville@vlaanderen.be::f00fbc3b-a7c3-459a-b6dd-9db3be5520da" providerId="AD" clId="Web-{013804FD-8DF5-FCD3-A4BB-D997EABBB224}" dt="2023-10-06T13:25:49.243" v="10" actId="20577"/>
      <pc:docMkLst>
        <pc:docMk/>
      </pc:docMkLst>
      <pc:sldChg chg="addCm">
        <pc:chgData name="Dassonneville Yaron" userId="S::yaron.dassonneville@vlaanderen.be::f00fbc3b-a7c3-459a-b6dd-9db3be5520da" providerId="AD" clId="Web-{013804FD-8DF5-FCD3-A4BB-D997EABBB224}" dt="2023-10-06T13:23:14.550" v="2"/>
        <pc:sldMkLst>
          <pc:docMk/>
          <pc:sldMk cId="0" sldId="258"/>
        </pc:sldMkLst>
      </pc:sldChg>
      <pc:sldChg chg="addCm">
        <pc:chgData name="Dassonneville Yaron" userId="S::yaron.dassonneville@vlaanderen.be::f00fbc3b-a7c3-459a-b6dd-9db3be5520da" providerId="AD" clId="Web-{013804FD-8DF5-FCD3-A4BB-D997EABBB224}" dt="2023-10-06T13:23:43.629" v="3"/>
        <pc:sldMkLst>
          <pc:docMk/>
          <pc:sldMk cId="0" sldId="260"/>
        </pc:sldMkLst>
      </pc:sldChg>
      <pc:sldChg chg="addCm">
        <pc:chgData name="Dassonneville Yaron" userId="S::yaron.dassonneville@vlaanderen.be::f00fbc3b-a7c3-459a-b6dd-9db3be5520da" providerId="AD" clId="Web-{013804FD-8DF5-FCD3-A4BB-D997EABBB224}" dt="2023-10-06T13:24:47.913" v="4"/>
        <pc:sldMkLst>
          <pc:docMk/>
          <pc:sldMk cId="0" sldId="292"/>
        </pc:sldMkLst>
      </pc:sldChg>
      <pc:sldChg chg="addCm">
        <pc:chgData name="Dassonneville Yaron" userId="S::yaron.dassonneville@vlaanderen.be::f00fbc3b-a7c3-459a-b6dd-9db3be5520da" providerId="AD" clId="Web-{013804FD-8DF5-FCD3-A4BB-D997EABBB224}" dt="2023-10-06T13:24:55.507" v="5"/>
        <pc:sldMkLst>
          <pc:docMk/>
          <pc:sldMk cId="0" sldId="295"/>
        </pc:sldMkLst>
      </pc:sldChg>
      <pc:sldChg chg="addCm">
        <pc:chgData name="Dassonneville Yaron" userId="S::yaron.dassonneville@vlaanderen.be::f00fbc3b-a7c3-459a-b6dd-9db3be5520da" providerId="AD" clId="Web-{013804FD-8DF5-FCD3-A4BB-D997EABBB224}" dt="2023-10-06T13:25:34.883" v="6"/>
        <pc:sldMkLst>
          <pc:docMk/>
          <pc:sldMk cId="0" sldId="300"/>
        </pc:sldMkLst>
      </pc:sldChg>
      <pc:sldChg chg="modSp addCm modCm">
        <pc:chgData name="Dassonneville Yaron" userId="S::yaron.dassonneville@vlaanderen.be::f00fbc3b-a7c3-459a-b6dd-9db3be5520da" providerId="AD" clId="Web-{013804FD-8DF5-FCD3-A4BB-D997EABBB224}" dt="2023-10-06T13:25:49.243" v="10" actId="20577"/>
        <pc:sldMkLst>
          <pc:docMk/>
          <pc:sldMk cId="0" sldId="301"/>
        </pc:sldMkLst>
        <pc:spChg chg="mod">
          <ac:chgData name="Dassonneville Yaron" userId="S::yaron.dassonneville@vlaanderen.be::f00fbc3b-a7c3-459a-b6dd-9db3be5520da" providerId="AD" clId="Web-{013804FD-8DF5-FCD3-A4BB-D997EABBB224}" dt="2023-10-06T13:25:49.243" v="10" actId="20577"/>
          <ac:spMkLst>
            <pc:docMk/>
            <pc:sldMk cId="0" sldId="301"/>
            <ac:spMk id="778" creationId="{00000000-0000-0000-0000-000000000000}"/>
          </ac:spMkLst>
        </pc:spChg>
      </pc:sldChg>
    </pc:docChg>
  </pc:docChgLst>
  <pc:docChgLst>
    <pc:chgData name="De Cock Jitse" userId="9cc8e242-c866-4cc7-a24e-e9b48782583a" providerId="ADAL" clId="{6774BB9B-6CD8-4962-B50A-8A6C8621D3C0}"/>
    <pc:docChg chg="undo redo custSel addSld delSld modSld sldOrd">
      <pc:chgData name="De Cock Jitse" userId="9cc8e242-c866-4cc7-a24e-e9b48782583a" providerId="ADAL" clId="{6774BB9B-6CD8-4962-B50A-8A6C8621D3C0}" dt="2023-10-17T10:54:31.206" v="1092" actId="20577"/>
      <pc:docMkLst>
        <pc:docMk/>
      </pc:docMkLst>
      <pc:sldChg chg="modSp mod addCm delCm modCm modNotesTx">
        <pc:chgData name="De Cock Jitse" userId="9cc8e242-c866-4cc7-a24e-e9b48782583a" providerId="ADAL" clId="{6774BB9B-6CD8-4962-B50A-8A6C8621D3C0}" dt="2023-10-17T10:54:31.206" v="1092" actId="20577"/>
        <pc:sldMkLst>
          <pc:docMk/>
          <pc:sldMk cId="0" sldId="256"/>
        </pc:sldMkLst>
        <pc:spChg chg="mod">
          <ac:chgData name="De Cock Jitse" userId="9cc8e242-c866-4cc7-a24e-e9b48782583a" providerId="ADAL" clId="{6774BB9B-6CD8-4962-B50A-8A6C8621D3C0}" dt="2023-10-17T10:54:31.206" v="1092" actId="20577"/>
          <ac:spMkLst>
            <pc:docMk/>
            <pc:sldMk cId="0" sldId="256"/>
            <ac:spMk id="177" creationId="{00000000-0000-0000-0000-000000000000}"/>
          </ac:spMkLst>
        </pc:spChg>
        <pc:spChg chg="mod">
          <ac:chgData name="De Cock Jitse" userId="9cc8e242-c866-4cc7-a24e-e9b48782583a" providerId="ADAL" clId="{6774BB9B-6CD8-4962-B50A-8A6C8621D3C0}" dt="2023-10-10T18:40:40.352" v="34" actId="20577"/>
          <ac:spMkLst>
            <pc:docMk/>
            <pc:sldMk cId="0" sldId="256"/>
            <ac:spMk id="180" creationId="{00000000-0000-0000-0000-000000000000}"/>
          </ac:spMkLst>
        </pc:spChg>
        <pc:picChg chg="mod modCrop">
          <ac:chgData name="De Cock Jitse" userId="9cc8e242-c866-4cc7-a24e-e9b48782583a" providerId="ADAL" clId="{6774BB9B-6CD8-4962-B50A-8A6C8621D3C0}" dt="2023-10-12T11:23:38.506" v="660" actId="14100"/>
          <ac:picMkLst>
            <pc:docMk/>
            <pc:sldMk cId="0" sldId="256"/>
            <ac:picMk id="172" creationId="{00000000-0000-0000-0000-000000000000}"/>
          </ac:picMkLst>
        </pc:picChg>
      </pc:sldChg>
      <pc:sldChg chg="modSp mod modNotesTx">
        <pc:chgData name="De Cock Jitse" userId="9cc8e242-c866-4cc7-a24e-e9b48782583a" providerId="ADAL" clId="{6774BB9B-6CD8-4962-B50A-8A6C8621D3C0}" dt="2023-10-17T10:46:19.150" v="1083" actId="20577"/>
        <pc:sldMkLst>
          <pc:docMk/>
          <pc:sldMk cId="0" sldId="257"/>
        </pc:sldMkLst>
        <pc:spChg chg="mod">
          <ac:chgData name="De Cock Jitse" userId="9cc8e242-c866-4cc7-a24e-e9b48782583a" providerId="ADAL" clId="{6774BB9B-6CD8-4962-B50A-8A6C8621D3C0}" dt="2023-10-10T18:42:53.641" v="52" actId="20577"/>
          <ac:spMkLst>
            <pc:docMk/>
            <pc:sldMk cId="0" sldId="257"/>
            <ac:spMk id="189" creationId="{00000000-0000-0000-0000-000000000000}"/>
          </ac:spMkLst>
        </pc:spChg>
        <pc:spChg chg="mod">
          <ac:chgData name="De Cock Jitse" userId="9cc8e242-c866-4cc7-a24e-e9b48782583a" providerId="ADAL" clId="{6774BB9B-6CD8-4962-B50A-8A6C8621D3C0}" dt="2023-10-10T18:42:42.818" v="43" actId="20577"/>
          <ac:spMkLst>
            <pc:docMk/>
            <pc:sldMk cId="0" sldId="257"/>
            <ac:spMk id="199" creationId="{00000000-0000-0000-0000-000000000000}"/>
          </ac:spMkLst>
        </pc:spChg>
      </pc:sldChg>
      <pc:sldChg chg="modSp mod delCm modCm modNotesTx">
        <pc:chgData name="De Cock Jitse" userId="9cc8e242-c866-4cc7-a24e-e9b48782583a" providerId="ADAL" clId="{6774BB9B-6CD8-4962-B50A-8A6C8621D3C0}" dt="2023-10-17T10:46:21.695" v="1084" actId="20577"/>
        <pc:sldMkLst>
          <pc:docMk/>
          <pc:sldMk cId="0" sldId="258"/>
        </pc:sldMkLst>
        <pc:spChg chg="mod">
          <ac:chgData name="De Cock Jitse" userId="9cc8e242-c866-4cc7-a24e-e9b48782583a" providerId="ADAL" clId="{6774BB9B-6CD8-4962-B50A-8A6C8621D3C0}" dt="2023-10-10T18:40:02.374" v="0" actId="21"/>
          <ac:spMkLst>
            <pc:docMk/>
            <pc:sldMk cId="0" sldId="258"/>
            <ac:spMk id="205" creationId="{00000000-0000-0000-0000-000000000000}"/>
          </ac:spMkLst>
        </pc:spChg>
        <pc:spChg chg="mod">
          <ac:chgData name="De Cock Jitse" userId="9cc8e242-c866-4cc7-a24e-e9b48782583a" providerId="ADAL" clId="{6774BB9B-6CD8-4962-B50A-8A6C8621D3C0}" dt="2023-10-10T18:40:09.729" v="24" actId="20577"/>
          <ac:spMkLst>
            <pc:docMk/>
            <pc:sldMk cId="0" sldId="258"/>
            <ac:spMk id="207" creationId="{00000000-0000-0000-0000-000000000000}"/>
          </ac:spMkLst>
        </pc:spChg>
        <pc:spChg chg="mod">
          <ac:chgData name="De Cock Jitse" userId="9cc8e242-c866-4cc7-a24e-e9b48782583a" providerId="ADAL" clId="{6774BB9B-6CD8-4962-B50A-8A6C8621D3C0}" dt="2023-10-10T18:40:15.309" v="33" actId="20577"/>
          <ac:spMkLst>
            <pc:docMk/>
            <pc:sldMk cId="0" sldId="258"/>
            <ac:spMk id="208" creationId="{00000000-0000-0000-0000-000000000000}"/>
          </ac:spMkLst>
        </pc:spChg>
      </pc:sldChg>
      <pc:sldChg chg="modSp mod modNotesTx">
        <pc:chgData name="De Cock Jitse" userId="9cc8e242-c866-4cc7-a24e-e9b48782583a" providerId="ADAL" clId="{6774BB9B-6CD8-4962-B50A-8A6C8621D3C0}" dt="2023-10-17T10:46:27.747" v="1086" actId="20577"/>
        <pc:sldMkLst>
          <pc:docMk/>
          <pc:sldMk cId="0" sldId="259"/>
        </pc:sldMkLst>
        <pc:graphicFrameChg chg="modGraphic">
          <ac:chgData name="De Cock Jitse" userId="9cc8e242-c866-4cc7-a24e-e9b48782583a" providerId="ADAL" clId="{6774BB9B-6CD8-4962-B50A-8A6C8621D3C0}" dt="2023-10-17T09:14:33.732" v="1081" actId="20577"/>
          <ac:graphicFrameMkLst>
            <pc:docMk/>
            <pc:sldMk cId="0" sldId="259"/>
            <ac:graphicFrameMk id="220" creationId="{00000000-0000-0000-0000-000000000000}"/>
          </ac:graphicFrameMkLst>
        </pc:graphicFrameChg>
      </pc:sldChg>
      <pc:sldChg chg="delCm modCm modNotesTx">
        <pc:chgData name="De Cock Jitse" userId="9cc8e242-c866-4cc7-a24e-e9b48782583a" providerId="ADAL" clId="{6774BB9B-6CD8-4962-B50A-8A6C8621D3C0}" dt="2023-10-10T19:41:34.051" v="240"/>
        <pc:sldMkLst>
          <pc:docMk/>
          <pc:sldMk cId="0" sldId="260"/>
        </pc:sldMkLst>
      </pc:sldChg>
      <pc:sldChg chg="addCm delCm">
        <pc:chgData name="De Cock Jitse" userId="9cc8e242-c866-4cc7-a24e-e9b48782583a" providerId="ADAL" clId="{6774BB9B-6CD8-4962-B50A-8A6C8621D3C0}" dt="2023-10-10T18:43:40.436" v="54"/>
        <pc:sldMkLst>
          <pc:docMk/>
          <pc:sldMk cId="0" sldId="261"/>
        </pc:sldMkLst>
      </pc:sldChg>
      <pc:sldChg chg="mod modShow">
        <pc:chgData name="De Cock Jitse" userId="9cc8e242-c866-4cc7-a24e-e9b48782583a" providerId="ADAL" clId="{6774BB9B-6CD8-4962-B50A-8A6C8621D3C0}" dt="2023-10-12T22:56:26.404" v="1042" actId="729"/>
        <pc:sldMkLst>
          <pc:docMk/>
          <pc:sldMk cId="0" sldId="262"/>
        </pc:sldMkLst>
      </pc:sldChg>
      <pc:sldChg chg="modSp mod modShow">
        <pc:chgData name="De Cock Jitse" userId="9cc8e242-c866-4cc7-a24e-e9b48782583a" providerId="ADAL" clId="{6774BB9B-6CD8-4962-B50A-8A6C8621D3C0}" dt="2023-10-12T22:56:26.404" v="1042" actId="729"/>
        <pc:sldMkLst>
          <pc:docMk/>
          <pc:sldMk cId="0" sldId="263"/>
        </pc:sldMkLst>
        <pc:spChg chg="mod">
          <ac:chgData name="De Cock Jitse" userId="9cc8e242-c866-4cc7-a24e-e9b48782583a" providerId="ADAL" clId="{6774BB9B-6CD8-4962-B50A-8A6C8621D3C0}" dt="2023-10-10T18:46:10.231" v="65" actId="404"/>
          <ac:spMkLst>
            <pc:docMk/>
            <pc:sldMk cId="0" sldId="263"/>
            <ac:spMk id="283" creationId="{00000000-0000-0000-0000-000000000000}"/>
          </ac:spMkLst>
        </pc:spChg>
        <pc:spChg chg="mod">
          <ac:chgData name="De Cock Jitse" userId="9cc8e242-c866-4cc7-a24e-e9b48782583a" providerId="ADAL" clId="{6774BB9B-6CD8-4962-B50A-8A6C8621D3C0}" dt="2023-10-10T18:46:52.629" v="70" actId="1076"/>
          <ac:spMkLst>
            <pc:docMk/>
            <pc:sldMk cId="0" sldId="263"/>
            <ac:spMk id="317" creationId="{00000000-0000-0000-0000-000000000000}"/>
          </ac:spMkLst>
        </pc:spChg>
        <pc:spChg chg="mod">
          <ac:chgData name="De Cock Jitse" userId="9cc8e242-c866-4cc7-a24e-e9b48782583a" providerId="ADAL" clId="{6774BB9B-6CD8-4962-B50A-8A6C8621D3C0}" dt="2023-10-10T18:46:24.836" v="69" actId="404"/>
          <ac:spMkLst>
            <pc:docMk/>
            <pc:sldMk cId="0" sldId="263"/>
            <ac:spMk id="332" creationId="{00000000-0000-0000-0000-000000000000}"/>
          </ac:spMkLst>
        </pc:spChg>
        <pc:spChg chg="mod">
          <ac:chgData name="De Cock Jitse" userId="9cc8e242-c866-4cc7-a24e-e9b48782583a" providerId="ADAL" clId="{6774BB9B-6CD8-4962-B50A-8A6C8621D3C0}" dt="2023-10-10T18:45:47.559" v="57" actId="404"/>
          <ac:spMkLst>
            <pc:docMk/>
            <pc:sldMk cId="0" sldId="263"/>
            <ac:spMk id="335" creationId="{00000000-0000-0000-0000-000000000000}"/>
          </ac:spMkLst>
        </pc:spChg>
        <pc:spChg chg="mod">
          <ac:chgData name="De Cock Jitse" userId="9cc8e242-c866-4cc7-a24e-e9b48782583a" providerId="ADAL" clId="{6774BB9B-6CD8-4962-B50A-8A6C8621D3C0}" dt="2023-10-10T18:46:17.293" v="66" actId="404"/>
          <ac:spMkLst>
            <pc:docMk/>
            <pc:sldMk cId="0" sldId="263"/>
            <ac:spMk id="338" creationId="{00000000-0000-0000-0000-000000000000}"/>
          </ac:spMkLst>
        </pc:spChg>
      </pc:sldChg>
      <pc:sldChg chg="mod modShow">
        <pc:chgData name="De Cock Jitse" userId="9cc8e242-c866-4cc7-a24e-e9b48782583a" providerId="ADAL" clId="{6774BB9B-6CD8-4962-B50A-8A6C8621D3C0}" dt="2023-10-12T22:56:26.404" v="1042" actId="729"/>
        <pc:sldMkLst>
          <pc:docMk/>
          <pc:sldMk cId="0" sldId="264"/>
        </pc:sldMkLst>
      </pc:sldChg>
      <pc:sldChg chg="mod modShow">
        <pc:chgData name="De Cock Jitse" userId="9cc8e242-c866-4cc7-a24e-e9b48782583a" providerId="ADAL" clId="{6774BB9B-6CD8-4962-B50A-8A6C8621D3C0}" dt="2023-10-12T22:56:26.404" v="1042" actId="729"/>
        <pc:sldMkLst>
          <pc:docMk/>
          <pc:sldMk cId="0" sldId="265"/>
        </pc:sldMkLst>
      </pc:sldChg>
      <pc:sldChg chg="modSp mod modShow">
        <pc:chgData name="De Cock Jitse" userId="9cc8e242-c866-4cc7-a24e-e9b48782583a" providerId="ADAL" clId="{6774BB9B-6CD8-4962-B50A-8A6C8621D3C0}" dt="2023-10-12T22:56:26.404" v="1042" actId="729"/>
        <pc:sldMkLst>
          <pc:docMk/>
          <pc:sldMk cId="0" sldId="266"/>
        </pc:sldMkLst>
        <pc:spChg chg="mod">
          <ac:chgData name="De Cock Jitse" userId="9cc8e242-c866-4cc7-a24e-e9b48782583a" providerId="ADAL" clId="{6774BB9B-6CD8-4962-B50A-8A6C8621D3C0}" dt="2023-10-10T18:48:38.338" v="77" actId="20577"/>
          <ac:spMkLst>
            <pc:docMk/>
            <pc:sldMk cId="0" sldId="266"/>
            <ac:spMk id="367" creationId="{00000000-0000-0000-0000-000000000000}"/>
          </ac:spMkLst>
        </pc:spChg>
      </pc:sldChg>
      <pc:sldChg chg="mod modShow">
        <pc:chgData name="De Cock Jitse" userId="9cc8e242-c866-4cc7-a24e-e9b48782583a" providerId="ADAL" clId="{6774BB9B-6CD8-4962-B50A-8A6C8621D3C0}" dt="2023-10-12T22:56:26.404" v="1042" actId="729"/>
        <pc:sldMkLst>
          <pc:docMk/>
          <pc:sldMk cId="0" sldId="267"/>
        </pc:sldMkLst>
      </pc:sldChg>
      <pc:sldChg chg="modSp mod modShow">
        <pc:chgData name="De Cock Jitse" userId="9cc8e242-c866-4cc7-a24e-e9b48782583a" providerId="ADAL" clId="{6774BB9B-6CD8-4962-B50A-8A6C8621D3C0}" dt="2023-10-12T22:56:26.404" v="1042" actId="729"/>
        <pc:sldMkLst>
          <pc:docMk/>
          <pc:sldMk cId="0" sldId="268"/>
        </pc:sldMkLst>
        <pc:spChg chg="mod">
          <ac:chgData name="De Cock Jitse" userId="9cc8e242-c866-4cc7-a24e-e9b48782583a" providerId="ADAL" clId="{6774BB9B-6CD8-4962-B50A-8A6C8621D3C0}" dt="2023-10-10T18:49:24.422" v="79" actId="5793"/>
          <ac:spMkLst>
            <pc:docMk/>
            <pc:sldMk cId="0" sldId="268"/>
            <ac:spMk id="402" creationId="{00000000-0000-0000-0000-000000000000}"/>
          </ac:spMkLst>
        </pc:spChg>
      </pc:sldChg>
      <pc:sldChg chg="modSp mod modShow">
        <pc:chgData name="De Cock Jitse" userId="9cc8e242-c866-4cc7-a24e-e9b48782583a" providerId="ADAL" clId="{6774BB9B-6CD8-4962-B50A-8A6C8621D3C0}" dt="2023-10-12T22:56:26.404" v="1042" actId="729"/>
        <pc:sldMkLst>
          <pc:docMk/>
          <pc:sldMk cId="0" sldId="269"/>
        </pc:sldMkLst>
        <pc:spChg chg="mod">
          <ac:chgData name="De Cock Jitse" userId="9cc8e242-c866-4cc7-a24e-e9b48782583a" providerId="ADAL" clId="{6774BB9B-6CD8-4962-B50A-8A6C8621D3C0}" dt="2023-10-10T18:49:18.760" v="78" actId="5793"/>
          <ac:spMkLst>
            <pc:docMk/>
            <pc:sldMk cId="0" sldId="269"/>
            <ac:spMk id="419" creationId="{00000000-0000-0000-0000-000000000000}"/>
          </ac:spMkLst>
        </pc:spChg>
      </pc:sldChg>
      <pc:sldChg chg="mod modShow">
        <pc:chgData name="De Cock Jitse" userId="9cc8e242-c866-4cc7-a24e-e9b48782583a" providerId="ADAL" clId="{6774BB9B-6CD8-4962-B50A-8A6C8621D3C0}" dt="2023-10-12T22:56:26.404" v="1042" actId="729"/>
        <pc:sldMkLst>
          <pc:docMk/>
          <pc:sldMk cId="0" sldId="270"/>
        </pc:sldMkLst>
      </pc:sldChg>
      <pc:sldChg chg="mod modShow">
        <pc:chgData name="De Cock Jitse" userId="9cc8e242-c866-4cc7-a24e-e9b48782583a" providerId="ADAL" clId="{6774BB9B-6CD8-4962-B50A-8A6C8621D3C0}" dt="2023-10-12T22:56:26.404" v="1042" actId="729"/>
        <pc:sldMkLst>
          <pc:docMk/>
          <pc:sldMk cId="0" sldId="271"/>
        </pc:sldMkLst>
      </pc:sldChg>
      <pc:sldChg chg="modNotesTx">
        <pc:chgData name="De Cock Jitse" userId="9cc8e242-c866-4cc7-a24e-e9b48782583a" providerId="ADAL" clId="{6774BB9B-6CD8-4962-B50A-8A6C8621D3C0}" dt="2023-10-12T11:25:15.394" v="954" actId="20577"/>
        <pc:sldMkLst>
          <pc:docMk/>
          <pc:sldMk cId="0" sldId="274"/>
        </pc:sldMkLst>
      </pc:sldChg>
      <pc:sldChg chg="addSp delSp modSp mod addCm modCm">
        <pc:chgData name="De Cock Jitse" userId="9cc8e242-c866-4cc7-a24e-e9b48782583a" providerId="ADAL" clId="{6774BB9B-6CD8-4962-B50A-8A6C8621D3C0}" dt="2023-10-10T19:42:37.157" v="247"/>
        <pc:sldMkLst>
          <pc:docMk/>
          <pc:sldMk cId="0" sldId="279"/>
        </pc:sldMkLst>
        <pc:picChg chg="add mod">
          <ac:chgData name="De Cock Jitse" userId="9cc8e242-c866-4cc7-a24e-e9b48782583a" providerId="ADAL" clId="{6774BB9B-6CD8-4962-B50A-8A6C8621D3C0}" dt="2023-10-10T19:42:35.238" v="246" actId="1076"/>
          <ac:picMkLst>
            <pc:docMk/>
            <pc:sldMk cId="0" sldId="279"/>
            <ac:picMk id="3" creationId="{D71C6927-B885-1040-8093-39D49F0187D6}"/>
          </ac:picMkLst>
        </pc:picChg>
        <pc:picChg chg="del">
          <ac:chgData name="De Cock Jitse" userId="9cc8e242-c866-4cc7-a24e-e9b48782583a" providerId="ADAL" clId="{6774BB9B-6CD8-4962-B50A-8A6C8621D3C0}" dt="2023-10-10T19:42:30.460" v="243" actId="478"/>
          <ac:picMkLst>
            <pc:docMk/>
            <pc:sldMk cId="0" sldId="279"/>
            <ac:picMk id="540" creationId="{00000000-0000-0000-0000-000000000000}"/>
          </ac:picMkLst>
        </pc:picChg>
      </pc:sldChg>
      <pc:sldChg chg="modSp mod">
        <pc:chgData name="De Cock Jitse" userId="9cc8e242-c866-4cc7-a24e-e9b48782583a" providerId="ADAL" clId="{6774BB9B-6CD8-4962-B50A-8A6C8621D3C0}" dt="2023-10-12T11:58:39.510" v="1039" actId="20577"/>
        <pc:sldMkLst>
          <pc:docMk/>
          <pc:sldMk cId="0" sldId="283"/>
        </pc:sldMkLst>
        <pc:spChg chg="mod">
          <ac:chgData name="De Cock Jitse" userId="9cc8e242-c866-4cc7-a24e-e9b48782583a" providerId="ADAL" clId="{6774BB9B-6CD8-4962-B50A-8A6C8621D3C0}" dt="2023-10-12T11:58:39.510" v="1039" actId="20577"/>
          <ac:spMkLst>
            <pc:docMk/>
            <pc:sldMk cId="0" sldId="283"/>
            <ac:spMk id="566" creationId="{00000000-0000-0000-0000-000000000000}"/>
          </ac:spMkLst>
        </pc:spChg>
        <pc:picChg chg="mod">
          <ac:chgData name="De Cock Jitse" userId="9cc8e242-c866-4cc7-a24e-e9b48782583a" providerId="ADAL" clId="{6774BB9B-6CD8-4962-B50A-8A6C8621D3C0}" dt="2023-10-12T11:58:32.030" v="1035" actId="14100"/>
          <ac:picMkLst>
            <pc:docMk/>
            <pc:sldMk cId="0" sldId="283"/>
            <ac:picMk id="567" creationId="{00000000-0000-0000-0000-000000000000}"/>
          </ac:picMkLst>
        </pc:picChg>
      </pc:sldChg>
      <pc:sldChg chg="ord">
        <pc:chgData name="De Cock Jitse" userId="9cc8e242-c866-4cc7-a24e-e9b48782583a" providerId="ADAL" clId="{6774BB9B-6CD8-4962-B50A-8A6C8621D3C0}" dt="2023-10-12T08:59:39.489" v="291"/>
        <pc:sldMkLst>
          <pc:docMk/>
          <pc:sldMk cId="0" sldId="285"/>
        </pc:sldMkLst>
      </pc:sldChg>
      <pc:sldChg chg="ord">
        <pc:chgData name="De Cock Jitse" userId="9cc8e242-c866-4cc7-a24e-e9b48782583a" providerId="ADAL" clId="{6774BB9B-6CD8-4962-B50A-8A6C8621D3C0}" dt="2023-10-12T08:59:37.112" v="289"/>
        <pc:sldMkLst>
          <pc:docMk/>
          <pc:sldMk cId="0" sldId="287"/>
        </pc:sldMkLst>
      </pc:sldChg>
      <pc:sldChg chg="addSp modSp mod addCm delCm modCm modNotesTx">
        <pc:chgData name="De Cock Jitse" userId="9cc8e242-c866-4cc7-a24e-e9b48782583a" providerId="ADAL" clId="{6774BB9B-6CD8-4962-B50A-8A6C8621D3C0}" dt="2023-10-12T11:28:08.375" v="967"/>
        <pc:sldMkLst>
          <pc:docMk/>
          <pc:sldMk cId="0" sldId="292"/>
        </pc:sldMkLst>
        <pc:spChg chg="add mod">
          <ac:chgData name="De Cock Jitse" userId="9cc8e242-c866-4cc7-a24e-e9b48782583a" providerId="ADAL" clId="{6774BB9B-6CD8-4962-B50A-8A6C8621D3C0}" dt="2023-10-12T09:39:04.240" v="584" actId="20577"/>
          <ac:spMkLst>
            <pc:docMk/>
            <pc:sldMk cId="0" sldId="292"/>
            <ac:spMk id="2" creationId="{D3D18C21-92BF-C4F7-F6F0-175C4F69B75D}"/>
          </ac:spMkLst>
        </pc:spChg>
        <pc:spChg chg="mod">
          <ac:chgData name="De Cock Jitse" userId="9cc8e242-c866-4cc7-a24e-e9b48782583a" providerId="ADAL" clId="{6774BB9B-6CD8-4962-B50A-8A6C8621D3C0}" dt="2023-10-12T09:00:54.725" v="477" actId="20577"/>
          <ac:spMkLst>
            <pc:docMk/>
            <pc:sldMk cId="0" sldId="292"/>
            <ac:spMk id="663" creationId="{00000000-0000-0000-0000-000000000000}"/>
          </ac:spMkLst>
        </pc:spChg>
        <pc:spChg chg="mod">
          <ac:chgData name="De Cock Jitse" userId="9cc8e242-c866-4cc7-a24e-e9b48782583a" providerId="ADAL" clId="{6774BB9B-6CD8-4962-B50A-8A6C8621D3C0}" dt="2023-10-12T09:38:26.219" v="557"/>
          <ac:spMkLst>
            <pc:docMk/>
            <pc:sldMk cId="0" sldId="292"/>
            <ac:spMk id="664" creationId="{00000000-0000-0000-0000-000000000000}"/>
          </ac:spMkLst>
        </pc:spChg>
      </pc:sldChg>
      <pc:sldChg chg="modNotesTx">
        <pc:chgData name="De Cock Jitse" userId="9cc8e242-c866-4cc7-a24e-e9b48782583a" providerId="ADAL" clId="{6774BB9B-6CD8-4962-B50A-8A6C8621D3C0}" dt="2023-10-10T19:41:02.738" v="236"/>
        <pc:sldMkLst>
          <pc:docMk/>
          <pc:sldMk cId="0" sldId="293"/>
        </pc:sldMkLst>
      </pc:sldChg>
      <pc:sldChg chg="modNotesTx">
        <pc:chgData name="De Cock Jitse" userId="9cc8e242-c866-4cc7-a24e-e9b48782583a" providerId="ADAL" clId="{6774BB9B-6CD8-4962-B50A-8A6C8621D3C0}" dt="2023-10-12T11:28:17.077" v="968"/>
        <pc:sldMkLst>
          <pc:docMk/>
          <pc:sldMk cId="0" sldId="294"/>
        </pc:sldMkLst>
      </pc:sldChg>
      <pc:sldChg chg="modSp mod addCm delCm modCm">
        <pc:chgData name="De Cock Jitse" userId="9cc8e242-c866-4cc7-a24e-e9b48782583a" providerId="ADAL" clId="{6774BB9B-6CD8-4962-B50A-8A6C8621D3C0}" dt="2023-10-12T09:42:26.018" v="654" actId="20577"/>
        <pc:sldMkLst>
          <pc:docMk/>
          <pc:sldMk cId="0" sldId="295"/>
        </pc:sldMkLst>
        <pc:spChg chg="mod">
          <ac:chgData name="De Cock Jitse" userId="9cc8e242-c866-4cc7-a24e-e9b48782583a" providerId="ADAL" clId="{6774BB9B-6CD8-4962-B50A-8A6C8621D3C0}" dt="2023-10-12T09:42:03.931" v="609" actId="20577"/>
          <ac:spMkLst>
            <pc:docMk/>
            <pc:sldMk cId="0" sldId="295"/>
            <ac:spMk id="682" creationId="{00000000-0000-0000-0000-000000000000}"/>
          </ac:spMkLst>
        </pc:spChg>
        <pc:spChg chg="mod">
          <ac:chgData name="De Cock Jitse" userId="9cc8e242-c866-4cc7-a24e-e9b48782583a" providerId="ADAL" clId="{6774BB9B-6CD8-4962-B50A-8A6C8621D3C0}" dt="2023-10-12T09:42:22.442" v="645" actId="20577"/>
          <ac:spMkLst>
            <pc:docMk/>
            <pc:sldMk cId="0" sldId="295"/>
            <ac:spMk id="683" creationId="{00000000-0000-0000-0000-000000000000}"/>
          </ac:spMkLst>
        </pc:spChg>
        <pc:spChg chg="mod">
          <ac:chgData name="De Cock Jitse" userId="9cc8e242-c866-4cc7-a24e-e9b48782583a" providerId="ADAL" clId="{6774BB9B-6CD8-4962-B50A-8A6C8621D3C0}" dt="2023-10-12T09:42:26.018" v="654" actId="20577"/>
          <ac:spMkLst>
            <pc:docMk/>
            <pc:sldMk cId="0" sldId="295"/>
            <ac:spMk id="684" creationId="{00000000-0000-0000-0000-000000000000}"/>
          </ac:spMkLst>
        </pc:spChg>
        <pc:spChg chg="mod">
          <ac:chgData name="De Cock Jitse" userId="9cc8e242-c866-4cc7-a24e-e9b48782583a" providerId="ADAL" clId="{6774BB9B-6CD8-4962-B50A-8A6C8621D3C0}" dt="2023-10-12T09:42:19.113" v="632" actId="20577"/>
          <ac:spMkLst>
            <pc:docMk/>
            <pc:sldMk cId="0" sldId="295"/>
            <ac:spMk id="685" creationId="{00000000-0000-0000-0000-000000000000}"/>
          </ac:spMkLst>
        </pc:spChg>
        <pc:spChg chg="mod">
          <ac:chgData name="De Cock Jitse" userId="9cc8e242-c866-4cc7-a24e-e9b48782583a" providerId="ADAL" clId="{6774BB9B-6CD8-4962-B50A-8A6C8621D3C0}" dt="2023-10-12T09:41:57.141" v="592" actId="207"/>
          <ac:spMkLst>
            <pc:docMk/>
            <pc:sldMk cId="0" sldId="295"/>
            <ac:spMk id="686" creationId="{00000000-0000-0000-0000-000000000000}"/>
          </ac:spMkLst>
        </pc:spChg>
        <pc:spChg chg="mod">
          <ac:chgData name="De Cock Jitse" userId="9cc8e242-c866-4cc7-a24e-e9b48782583a" providerId="ADAL" clId="{6774BB9B-6CD8-4962-B50A-8A6C8621D3C0}" dt="2023-10-12T09:42:15.309" v="624" actId="20577"/>
          <ac:spMkLst>
            <pc:docMk/>
            <pc:sldMk cId="0" sldId="295"/>
            <ac:spMk id="687" creationId="{00000000-0000-0000-0000-000000000000}"/>
          </ac:spMkLst>
        </pc:spChg>
      </pc:sldChg>
      <pc:sldChg chg="modNotesTx">
        <pc:chgData name="De Cock Jitse" userId="9cc8e242-c866-4cc7-a24e-e9b48782583a" providerId="ADAL" clId="{6774BB9B-6CD8-4962-B50A-8A6C8621D3C0}" dt="2023-10-10T19:41:14.463" v="237"/>
        <pc:sldMkLst>
          <pc:docMk/>
          <pc:sldMk cId="0" sldId="296"/>
        </pc:sldMkLst>
      </pc:sldChg>
      <pc:sldChg chg="addCm modNotesTx">
        <pc:chgData name="De Cock Jitse" userId="9cc8e242-c866-4cc7-a24e-e9b48782583a" providerId="ADAL" clId="{6774BB9B-6CD8-4962-B50A-8A6C8621D3C0}" dt="2023-10-12T11:28:38.897" v="969"/>
        <pc:sldMkLst>
          <pc:docMk/>
          <pc:sldMk cId="0" sldId="297"/>
        </pc:sldMkLst>
      </pc:sldChg>
      <pc:sldChg chg="modSp mod">
        <pc:chgData name="De Cock Jitse" userId="9cc8e242-c866-4cc7-a24e-e9b48782583a" providerId="ADAL" clId="{6774BB9B-6CD8-4962-B50A-8A6C8621D3C0}" dt="2023-10-10T19:04:14.637" v="221" actId="20577"/>
        <pc:sldMkLst>
          <pc:docMk/>
          <pc:sldMk cId="0" sldId="298"/>
        </pc:sldMkLst>
        <pc:spChg chg="mod">
          <ac:chgData name="De Cock Jitse" userId="9cc8e242-c866-4cc7-a24e-e9b48782583a" providerId="ADAL" clId="{6774BB9B-6CD8-4962-B50A-8A6C8621D3C0}" dt="2023-10-10T19:04:14.637" v="221" actId="20577"/>
          <ac:spMkLst>
            <pc:docMk/>
            <pc:sldMk cId="0" sldId="298"/>
            <ac:spMk id="706" creationId="{00000000-0000-0000-0000-000000000000}"/>
          </ac:spMkLst>
        </pc:spChg>
      </pc:sldChg>
      <pc:sldChg chg="modSp mod">
        <pc:chgData name="De Cock Jitse" userId="9cc8e242-c866-4cc7-a24e-e9b48782583a" providerId="ADAL" clId="{6774BB9B-6CD8-4962-B50A-8A6C8621D3C0}" dt="2023-10-10T19:04:30.824" v="228" actId="20577"/>
        <pc:sldMkLst>
          <pc:docMk/>
          <pc:sldMk cId="0" sldId="299"/>
        </pc:sldMkLst>
        <pc:spChg chg="mod">
          <ac:chgData name="De Cock Jitse" userId="9cc8e242-c866-4cc7-a24e-e9b48782583a" providerId="ADAL" clId="{6774BB9B-6CD8-4962-B50A-8A6C8621D3C0}" dt="2023-10-10T19:04:30.824" v="228" actId="20577"/>
          <ac:spMkLst>
            <pc:docMk/>
            <pc:sldMk cId="0" sldId="299"/>
            <ac:spMk id="730" creationId="{00000000-0000-0000-0000-000000000000}"/>
          </ac:spMkLst>
        </pc:spChg>
      </pc:sldChg>
      <pc:sldChg chg="modSp mod delCm">
        <pc:chgData name="De Cock Jitse" userId="9cc8e242-c866-4cc7-a24e-e9b48782583a" providerId="ADAL" clId="{6774BB9B-6CD8-4962-B50A-8A6C8621D3C0}" dt="2023-10-12T11:29:36.969" v="1005" actId="20577"/>
        <pc:sldMkLst>
          <pc:docMk/>
          <pc:sldMk cId="0" sldId="301"/>
        </pc:sldMkLst>
        <pc:spChg chg="mod">
          <ac:chgData name="De Cock Jitse" userId="9cc8e242-c866-4cc7-a24e-e9b48782583a" providerId="ADAL" clId="{6774BB9B-6CD8-4962-B50A-8A6C8621D3C0}" dt="2023-10-12T11:29:36.969" v="1005" actId="20577"/>
          <ac:spMkLst>
            <pc:docMk/>
            <pc:sldMk cId="0" sldId="301"/>
            <ac:spMk id="778" creationId="{00000000-0000-0000-0000-000000000000}"/>
          </ac:spMkLst>
        </pc:spChg>
        <pc:spChg chg="mod">
          <ac:chgData name="De Cock Jitse" userId="9cc8e242-c866-4cc7-a24e-e9b48782583a" providerId="ADAL" clId="{6774BB9B-6CD8-4962-B50A-8A6C8621D3C0}" dt="2023-10-10T19:06:45.510" v="232"/>
          <ac:spMkLst>
            <pc:docMk/>
            <pc:sldMk cId="0" sldId="301"/>
            <ac:spMk id="781" creationId="{00000000-0000-0000-0000-000000000000}"/>
          </ac:spMkLst>
        </pc:spChg>
      </pc:sldChg>
      <pc:sldChg chg="modSp add mod modNotesTx">
        <pc:chgData name="De Cock Jitse" userId="9cc8e242-c866-4cc7-a24e-e9b48782583a" providerId="ADAL" clId="{6774BB9B-6CD8-4962-B50A-8A6C8621D3C0}" dt="2023-10-16T21:36:22.789" v="1051"/>
        <pc:sldMkLst>
          <pc:docMk/>
          <pc:sldMk cId="2007832416" sldId="304"/>
        </pc:sldMkLst>
        <pc:spChg chg="mod">
          <ac:chgData name="De Cock Jitse" userId="9cc8e242-c866-4cc7-a24e-e9b48782583a" providerId="ADAL" clId="{6774BB9B-6CD8-4962-B50A-8A6C8621D3C0}" dt="2023-10-12T11:26:14.143" v="964" actId="20577"/>
          <ac:spMkLst>
            <pc:docMk/>
            <pc:sldMk cId="2007832416" sldId="304"/>
            <ac:spMk id="741" creationId="{00000000-0000-0000-0000-000000000000}"/>
          </ac:spMkLst>
        </pc:spChg>
      </pc:sldChg>
      <pc:sldChg chg="add">
        <pc:chgData name="De Cock Jitse" userId="9cc8e242-c866-4cc7-a24e-e9b48782583a" providerId="ADAL" clId="{6774BB9B-6CD8-4962-B50A-8A6C8621D3C0}" dt="2023-10-12T11:26:36.881" v="965"/>
        <pc:sldMkLst>
          <pc:docMk/>
          <pc:sldMk cId="0" sldId="305"/>
        </pc:sldMkLst>
      </pc:sldChg>
      <pc:sldChg chg="modSp add mod">
        <pc:chgData name="De Cock Jitse" userId="9cc8e242-c866-4cc7-a24e-e9b48782583a" providerId="ADAL" clId="{6774BB9B-6CD8-4962-B50A-8A6C8621D3C0}" dt="2023-10-12T11:48:29.504" v="1031" actId="20577"/>
        <pc:sldMkLst>
          <pc:docMk/>
          <pc:sldMk cId="0" sldId="306"/>
        </pc:sldMkLst>
        <pc:spChg chg="mod">
          <ac:chgData name="De Cock Jitse" userId="9cc8e242-c866-4cc7-a24e-e9b48782583a" providerId="ADAL" clId="{6774BB9B-6CD8-4962-B50A-8A6C8621D3C0}" dt="2023-10-12T11:48:29.504" v="1031" actId="20577"/>
          <ac:spMkLst>
            <pc:docMk/>
            <pc:sldMk cId="0" sldId="306"/>
            <ac:spMk id="548" creationId="{00000000-0000-0000-0000-000000000000}"/>
          </ac:spMkLst>
        </pc:spChg>
      </pc:sldChg>
      <pc:sldChg chg="add">
        <pc:chgData name="De Cock Jitse" userId="9cc8e242-c866-4cc7-a24e-e9b48782583a" providerId="ADAL" clId="{6774BB9B-6CD8-4962-B50A-8A6C8621D3C0}" dt="2023-10-12T11:27:07.423" v="966"/>
        <pc:sldMkLst>
          <pc:docMk/>
          <pc:sldMk cId="0" sldId="307"/>
        </pc:sldMkLst>
      </pc:sldChg>
      <pc:sldChg chg="add">
        <pc:chgData name="De Cock Jitse" userId="9cc8e242-c866-4cc7-a24e-e9b48782583a" providerId="ADAL" clId="{6774BB9B-6CD8-4962-B50A-8A6C8621D3C0}" dt="2023-10-12T11:27:07.423" v="966"/>
        <pc:sldMkLst>
          <pc:docMk/>
          <pc:sldMk cId="0" sldId="308"/>
        </pc:sldMkLst>
      </pc:sldChg>
      <pc:sldChg chg="add">
        <pc:chgData name="De Cock Jitse" userId="9cc8e242-c866-4cc7-a24e-e9b48782583a" providerId="ADAL" clId="{6774BB9B-6CD8-4962-B50A-8A6C8621D3C0}" dt="2023-10-12T11:27:07.423" v="966"/>
        <pc:sldMkLst>
          <pc:docMk/>
          <pc:sldMk cId="0" sldId="309"/>
        </pc:sldMkLst>
      </pc:sldChg>
      <pc:sldChg chg="add">
        <pc:chgData name="De Cock Jitse" userId="9cc8e242-c866-4cc7-a24e-e9b48782583a" providerId="ADAL" clId="{6774BB9B-6CD8-4962-B50A-8A6C8621D3C0}" dt="2023-10-12T11:27:07.423" v="966"/>
        <pc:sldMkLst>
          <pc:docMk/>
          <pc:sldMk cId="0" sldId="310"/>
        </pc:sldMkLst>
      </pc:sldChg>
      <pc:sldChg chg="add del mod modShow">
        <pc:chgData name="De Cock Jitse" userId="9cc8e242-c866-4cc7-a24e-e9b48782583a" providerId="ADAL" clId="{6774BB9B-6CD8-4962-B50A-8A6C8621D3C0}" dt="2023-10-16T21:36:45.827" v="1052" actId="2696"/>
        <pc:sldMkLst>
          <pc:docMk/>
          <pc:sldMk cId="0" sldId="311"/>
        </pc:sldMkLst>
      </pc:sldChg>
      <pc:sldChg chg="add ord modNotes">
        <pc:chgData name="De Cock Jitse" userId="9cc8e242-c866-4cc7-a24e-e9b48782583a" providerId="ADAL" clId="{6774BB9B-6CD8-4962-B50A-8A6C8621D3C0}" dt="2023-10-12T11:49:02.907" v="1034"/>
        <pc:sldMkLst>
          <pc:docMk/>
          <pc:sldMk cId="0" sldId="312"/>
        </pc:sldMkLst>
      </pc:sldChg>
      <pc:sldChg chg="add">
        <pc:chgData name="De Cock Jitse" userId="9cc8e242-c866-4cc7-a24e-e9b48782583a" providerId="ADAL" clId="{6774BB9B-6CD8-4962-B50A-8A6C8621D3C0}" dt="2023-10-12T11:27:07.423" v="966"/>
        <pc:sldMkLst>
          <pc:docMk/>
          <pc:sldMk cId="0" sldId="313"/>
        </pc:sldMkLst>
      </pc:sldChg>
      <pc:sldChg chg="add del">
        <pc:chgData name="De Cock Jitse" userId="9cc8e242-c866-4cc7-a24e-e9b48782583a" providerId="ADAL" clId="{6774BB9B-6CD8-4962-B50A-8A6C8621D3C0}" dt="2023-10-12T22:56:40.321" v="1048"/>
        <pc:sldMkLst>
          <pc:docMk/>
          <pc:sldMk cId="2646043806" sldId="314"/>
        </pc:sldMkLst>
      </pc:sldChg>
      <pc:sldChg chg="add del">
        <pc:chgData name="De Cock Jitse" userId="9cc8e242-c866-4cc7-a24e-e9b48782583a" providerId="ADAL" clId="{6774BB9B-6CD8-4962-B50A-8A6C8621D3C0}" dt="2023-10-12T22:56:40.321" v="1048"/>
        <pc:sldMkLst>
          <pc:docMk/>
          <pc:sldMk cId="2185394045" sldId="315"/>
        </pc:sldMkLst>
      </pc:sldChg>
      <pc:sldChg chg="add del">
        <pc:chgData name="De Cock Jitse" userId="9cc8e242-c866-4cc7-a24e-e9b48782583a" providerId="ADAL" clId="{6774BB9B-6CD8-4962-B50A-8A6C8621D3C0}" dt="2023-10-12T22:56:40.321" v="1048"/>
        <pc:sldMkLst>
          <pc:docMk/>
          <pc:sldMk cId="289698719" sldId="320"/>
        </pc:sldMkLst>
      </pc:sldChg>
      <pc:sldChg chg="add del">
        <pc:chgData name="De Cock Jitse" userId="9cc8e242-c866-4cc7-a24e-e9b48782583a" providerId="ADAL" clId="{6774BB9B-6CD8-4962-B50A-8A6C8621D3C0}" dt="2023-10-12T22:56:40.321" v="1048"/>
        <pc:sldMkLst>
          <pc:docMk/>
          <pc:sldMk cId="3170332819" sldId="323"/>
        </pc:sldMkLst>
      </pc:sldChg>
      <pc:sldChg chg="modSp add del mod">
        <pc:chgData name="De Cock Jitse" userId="9cc8e242-c866-4cc7-a24e-e9b48782583a" providerId="ADAL" clId="{6774BB9B-6CD8-4962-B50A-8A6C8621D3C0}" dt="2023-10-12T22:56:40.321" v="1048"/>
        <pc:sldMkLst>
          <pc:docMk/>
          <pc:sldMk cId="1553782339" sldId="327"/>
        </pc:sldMkLst>
        <pc:spChg chg="mod">
          <ac:chgData name="De Cock Jitse" userId="9cc8e242-c866-4cc7-a24e-e9b48782583a" providerId="ADAL" clId="{6774BB9B-6CD8-4962-B50A-8A6C8621D3C0}" dt="2023-10-12T22:56:40.254" v="1047"/>
          <ac:spMkLst>
            <pc:docMk/>
            <pc:sldMk cId="1553782339" sldId="327"/>
            <ac:spMk id="4" creationId="{9D6725AC-3E35-97F3-201A-06B801D4EC4D}"/>
          </ac:spMkLst>
        </pc:spChg>
      </pc:sldChg>
      <pc:sldChg chg="add del">
        <pc:chgData name="De Cock Jitse" userId="9cc8e242-c866-4cc7-a24e-e9b48782583a" providerId="ADAL" clId="{6774BB9B-6CD8-4962-B50A-8A6C8621D3C0}" dt="2023-10-12T22:56:40.321" v="1048"/>
        <pc:sldMkLst>
          <pc:docMk/>
          <pc:sldMk cId="4239860018" sldId="328"/>
        </pc:sldMkLst>
      </pc:sldChg>
      <pc:sldChg chg="add del">
        <pc:chgData name="De Cock Jitse" userId="9cc8e242-c866-4cc7-a24e-e9b48782583a" providerId="ADAL" clId="{6774BB9B-6CD8-4962-B50A-8A6C8621D3C0}" dt="2023-10-12T22:56:40.321" v="1048"/>
        <pc:sldMkLst>
          <pc:docMk/>
          <pc:sldMk cId="4148927248" sldId="329"/>
        </pc:sldMkLst>
      </pc:sldChg>
      <pc:sldChg chg="add del">
        <pc:chgData name="De Cock Jitse" userId="9cc8e242-c866-4cc7-a24e-e9b48782583a" providerId="ADAL" clId="{6774BB9B-6CD8-4962-B50A-8A6C8621D3C0}" dt="2023-10-12T22:56:40.321" v="1048"/>
        <pc:sldMkLst>
          <pc:docMk/>
          <pc:sldMk cId="1792583235" sldId="332"/>
        </pc:sldMkLst>
      </pc:sldChg>
      <pc:sldChg chg="add del">
        <pc:chgData name="De Cock Jitse" userId="9cc8e242-c866-4cc7-a24e-e9b48782583a" providerId="ADAL" clId="{6774BB9B-6CD8-4962-B50A-8A6C8621D3C0}" dt="2023-10-12T22:56:40.321" v="1048"/>
        <pc:sldMkLst>
          <pc:docMk/>
          <pc:sldMk cId="1611318181" sldId="333"/>
        </pc:sldMkLst>
      </pc:sldChg>
      <pc:sldChg chg="add del">
        <pc:chgData name="De Cock Jitse" userId="9cc8e242-c866-4cc7-a24e-e9b48782583a" providerId="ADAL" clId="{6774BB9B-6CD8-4962-B50A-8A6C8621D3C0}" dt="2023-10-12T22:56:40.321" v="1048"/>
        <pc:sldMkLst>
          <pc:docMk/>
          <pc:sldMk cId="266665235" sldId="334"/>
        </pc:sldMkLst>
      </pc:sldChg>
      <pc:sldChg chg="add del">
        <pc:chgData name="De Cock Jitse" userId="9cc8e242-c866-4cc7-a24e-e9b48782583a" providerId="ADAL" clId="{6774BB9B-6CD8-4962-B50A-8A6C8621D3C0}" dt="2023-10-12T22:56:40.321" v="1048"/>
        <pc:sldMkLst>
          <pc:docMk/>
          <pc:sldMk cId="784140496" sldId="335"/>
        </pc:sldMkLst>
      </pc:sldChg>
      <pc:sldChg chg="modSp add del mod">
        <pc:chgData name="De Cock Jitse" userId="9cc8e242-c866-4cc7-a24e-e9b48782583a" providerId="ADAL" clId="{6774BB9B-6CD8-4962-B50A-8A6C8621D3C0}" dt="2023-10-12T22:56:40.391" v="1050" actId="27636"/>
        <pc:sldMkLst>
          <pc:docMk/>
          <pc:sldMk cId="3531951414" sldId="336"/>
        </pc:sldMkLst>
        <pc:spChg chg="mod">
          <ac:chgData name="De Cock Jitse" userId="9cc8e242-c866-4cc7-a24e-e9b48782583a" providerId="ADAL" clId="{6774BB9B-6CD8-4962-B50A-8A6C8621D3C0}" dt="2023-10-12T22:56:40.391" v="1050" actId="27636"/>
          <ac:spMkLst>
            <pc:docMk/>
            <pc:sldMk cId="3531951414" sldId="336"/>
            <ac:spMk id="5" creationId="{60C19DE3-D84A-D545-F7EA-3179B467C8DD}"/>
          </ac:spMkLst>
        </pc:spChg>
      </pc:sldChg>
      <pc:sldChg chg="add del">
        <pc:chgData name="De Cock Jitse" userId="9cc8e242-c866-4cc7-a24e-e9b48782583a" providerId="ADAL" clId="{6774BB9B-6CD8-4962-B50A-8A6C8621D3C0}" dt="2023-10-12T22:56:40.321" v="1048"/>
        <pc:sldMkLst>
          <pc:docMk/>
          <pc:sldMk cId="2163869478" sldId="337"/>
        </pc:sldMkLst>
      </pc:sldChg>
      <pc:sldChg chg="add del">
        <pc:chgData name="De Cock Jitse" userId="9cc8e242-c866-4cc7-a24e-e9b48782583a" providerId="ADAL" clId="{6774BB9B-6CD8-4962-B50A-8A6C8621D3C0}" dt="2023-10-12T22:56:40.321" v="1048"/>
        <pc:sldMkLst>
          <pc:docMk/>
          <pc:sldMk cId="1901259111" sldId="345"/>
        </pc:sldMkLst>
      </pc:sldChg>
      <pc:sldChg chg="add del">
        <pc:chgData name="De Cock Jitse" userId="9cc8e242-c866-4cc7-a24e-e9b48782583a" providerId="ADAL" clId="{6774BB9B-6CD8-4962-B50A-8A6C8621D3C0}" dt="2023-10-12T22:56:40.321" v="1048"/>
        <pc:sldMkLst>
          <pc:docMk/>
          <pc:sldMk cId="1989120214" sldId="346"/>
        </pc:sldMkLst>
      </pc:sldChg>
      <pc:sldChg chg="add del">
        <pc:chgData name="De Cock Jitse" userId="9cc8e242-c866-4cc7-a24e-e9b48782583a" providerId="ADAL" clId="{6774BB9B-6CD8-4962-B50A-8A6C8621D3C0}" dt="2023-10-12T22:56:40.321" v="1048"/>
        <pc:sldMkLst>
          <pc:docMk/>
          <pc:sldMk cId="178143792" sldId="347"/>
        </pc:sldMkLst>
      </pc:sldChg>
      <pc:sldChg chg="add del">
        <pc:chgData name="De Cock Jitse" userId="9cc8e242-c866-4cc7-a24e-e9b48782583a" providerId="ADAL" clId="{6774BB9B-6CD8-4962-B50A-8A6C8621D3C0}" dt="2023-10-12T22:56:40.321" v="1048"/>
        <pc:sldMkLst>
          <pc:docMk/>
          <pc:sldMk cId="2729715638" sldId="348"/>
        </pc:sldMkLst>
      </pc:sldChg>
      <pc:sldChg chg="add del modNotes">
        <pc:chgData name="De Cock Jitse" userId="9cc8e242-c866-4cc7-a24e-e9b48782583a" providerId="ADAL" clId="{6774BB9B-6CD8-4962-B50A-8A6C8621D3C0}" dt="2023-10-12T22:56:40.375" v="1049"/>
        <pc:sldMkLst>
          <pc:docMk/>
          <pc:sldMk cId="2169805534" sldId="349"/>
        </pc:sldMkLst>
      </pc:sldChg>
      <pc:sldChg chg="modSp add del mod">
        <pc:chgData name="De Cock Jitse" userId="9cc8e242-c866-4cc7-a24e-e9b48782583a" providerId="ADAL" clId="{6774BB9B-6CD8-4962-B50A-8A6C8621D3C0}" dt="2023-10-12T22:56:40.321" v="1048"/>
        <pc:sldMkLst>
          <pc:docMk/>
          <pc:sldMk cId="43861302" sldId="350"/>
        </pc:sldMkLst>
        <pc:spChg chg="mod">
          <ac:chgData name="De Cock Jitse" userId="9cc8e242-c866-4cc7-a24e-e9b48782583a" providerId="ADAL" clId="{6774BB9B-6CD8-4962-B50A-8A6C8621D3C0}" dt="2023-10-12T22:56:40.254" v="1047"/>
          <ac:spMkLst>
            <pc:docMk/>
            <pc:sldMk cId="43861302" sldId="350"/>
            <ac:spMk id="4" creationId="{97C7008F-A75B-5E27-8940-591C34E38B1B}"/>
          </ac:spMkLst>
        </pc:spChg>
      </pc:sldChg>
      <pc:sldChg chg="add del">
        <pc:chgData name="De Cock Jitse" userId="9cc8e242-c866-4cc7-a24e-e9b48782583a" providerId="ADAL" clId="{6774BB9B-6CD8-4962-B50A-8A6C8621D3C0}" dt="2023-10-12T22:56:40.321" v="1048"/>
        <pc:sldMkLst>
          <pc:docMk/>
          <pc:sldMk cId="1381158891" sldId="351"/>
        </pc:sldMkLst>
      </pc:sldChg>
      <pc:sldChg chg="add del">
        <pc:chgData name="De Cock Jitse" userId="9cc8e242-c866-4cc7-a24e-e9b48782583a" providerId="ADAL" clId="{6774BB9B-6CD8-4962-B50A-8A6C8621D3C0}" dt="2023-10-12T22:56:40.321" v="1048"/>
        <pc:sldMkLst>
          <pc:docMk/>
          <pc:sldMk cId="3820386971" sldId="352"/>
        </pc:sldMkLst>
      </pc:sldChg>
      <pc:sldChg chg="add del">
        <pc:chgData name="De Cock Jitse" userId="9cc8e242-c866-4cc7-a24e-e9b48782583a" providerId="ADAL" clId="{6774BB9B-6CD8-4962-B50A-8A6C8621D3C0}" dt="2023-10-12T22:56:40.321" v="1048"/>
        <pc:sldMkLst>
          <pc:docMk/>
          <pc:sldMk cId="4180617627" sldId="353"/>
        </pc:sldMkLst>
      </pc:sldChg>
      <pc:sldChg chg="add del">
        <pc:chgData name="De Cock Jitse" userId="9cc8e242-c866-4cc7-a24e-e9b48782583a" providerId="ADAL" clId="{6774BB9B-6CD8-4962-B50A-8A6C8621D3C0}" dt="2023-10-12T22:56:40.321" v="1048"/>
        <pc:sldMkLst>
          <pc:docMk/>
          <pc:sldMk cId="878750053" sldId="354"/>
        </pc:sldMkLst>
      </pc:sldChg>
      <pc:sldChg chg="modSp add mod">
        <pc:chgData name="De Cock Jitse" userId="9cc8e242-c866-4cc7-a24e-e9b48782583a" providerId="ADAL" clId="{6774BB9B-6CD8-4962-B50A-8A6C8621D3C0}" dt="2023-10-16T21:39:07.264" v="1056" actId="20577"/>
        <pc:sldMkLst>
          <pc:docMk/>
          <pc:sldMk cId="2038957389" sldId="357"/>
        </pc:sldMkLst>
        <pc:spChg chg="mod">
          <ac:chgData name="De Cock Jitse" userId="9cc8e242-c866-4cc7-a24e-e9b48782583a" providerId="ADAL" clId="{6774BB9B-6CD8-4962-B50A-8A6C8621D3C0}" dt="2023-10-16T21:39:07.264" v="1056" actId="20577"/>
          <ac:spMkLst>
            <pc:docMk/>
            <pc:sldMk cId="2038957389" sldId="357"/>
            <ac:spMk id="692" creationId="{00000000-0000-0000-0000-000000000000}"/>
          </ac:spMkLst>
        </pc:spChg>
      </pc:sldChg>
      <pc:sldChg chg="add">
        <pc:chgData name="De Cock Jitse" userId="9cc8e242-c866-4cc7-a24e-e9b48782583a" providerId="ADAL" clId="{6774BB9B-6CD8-4962-B50A-8A6C8621D3C0}" dt="2023-10-17T09:29:28.929" v="1082"/>
        <pc:sldMkLst>
          <pc:docMk/>
          <pc:sldMk cId="2215090479" sldId="359"/>
        </pc:sldMkLst>
      </pc:sldChg>
    </pc:docChg>
  </pc:docChgLst>
  <pc:docChgLst>
    <pc:chgData name="Van de Vyvere Brecht" userId="S::brecht.vandevyvere@vlaanderen.be::c748c14e-f036-40e8-878f-c3efabff3178" providerId="AD" clId="Web-{60A7C7EF-7C08-F32D-78C1-9BD59916640C}"/>
    <pc:docChg chg="addSld modSld">
      <pc:chgData name="Van de Vyvere Brecht" userId="S::brecht.vandevyvere@vlaanderen.be::c748c14e-f036-40e8-878f-c3efabff3178" providerId="AD" clId="Web-{60A7C7EF-7C08-F32D-78C1-9BD59916640C}" dt="2023-10-16T13:15:16.782" v="121"/>
      <pc:docMkLst>
        <pc:docMk/>
      </pc:docMkLst>
      <pc:sldChg chg="modSp">
        <pc:chgData name="Van de Vyvere Brecht" userId="S::brecht.vandevyvere@vlaanderen.be::c748c14e-f036-40e8-878f-c3efabff3178" providerId="AD" clId="Web-{60A7C7EF-7C08-F32D-78C1-9BD59916640C}" dt="2023-10-16T13:15:16.298" v="120" actId="20577"/>
        <pc:sldMkLst>
          <pc:docMk/>
          <pc:sldMk cId="0" sldId="281"/>
        </pc:sldMkLst>
        <pc:spChg chg="mod">
          <ac:chgData name="Van de Vyvere Brecht" userId="S::brecht.vandevyvere@vlaanderen.be::c748c14e-f036-40e8-878f-c3efabff3178" providerId="AD" clId="Web-{60A7C7EF-7C08-F32D-78C1-9BD59916640C}" dt="2023-10-16T13:15:16.298" v="120" actId="20577"/>
          <ac:spMkLst>
            <pc:docMk/>
            <pc:sldMk cId="0" sldId="281"/>
            <ac:spMk id="553" creationId="{00000000-0000-0000-0000-000000000000}"/>
          </ac:spMkLst>
        </pc:spChg>
        <pc:spChg chg="mod">
          <ac:chgData name="Van de Vyvere Brecht" userId="S::brecht.vandevyvere@vlaanderen.be::c748c14e-f036-40e8-878f-c3efabff3178" providerId="AD" clId="Web-{60A7C7EF-7C08-F32D-78C1-9BD59916640C}" dt="2023-10-16T13:14:44.998" v="114" actId="20577"/>
          <ac:spMkLst>
            <pc:docMk/>
            <pc:sldMk cId="0" sldId="281"/>
            <ac:spMk id="554" creationId="{00000000-0000-0000-0000-000000000000}"/>
          </ac:spMkLst>
        </pc:spChg>
      </pc:sldChg>
      <pc:sldChg chg="modSp">
        <pc:chgData name="Van de Vyvere Brecht" userId="S::brecht.vandevyvere@vlaanderen.be::c748c14e-f036-40e8-878f-c3efabff3178" providerId="AD" clId="Web-{60A7C7EF-7C08-F32D-78C1-9BD59916640C}" dt="2023-10-16T13:15:00.499" v="118" actId="20577"/>
        <pc:sldMkLst>
          <pc:docMk/>
          <pc:sldMk cId="0" sldId="283"/>
        </pc:sldMkLst>
        <pc:spChg chg="mod">
          <ac:chgData name="Van de Vyvere Brecht" userId="S::brecht.vandevyvere@vlaanderen.be::c748c14e-f036-40e8-878f-c3efabff3178" providerId="AD" clId="Web-{60A7C7EF-7C08-F32D-78C1-9BD59916640C}" dt="2023-10-16T13:10:17.087" v="12" actId="20577"/>
          <ac:spMkLst>
            <pc:docMk/>
            <pc:sldMk cId="0" sldId="283"/>
            <ac:spMk id="565" creationId="{00000000-0000-0000-0000-000000000000}"/>
          </ac:spMkLst>
        </pc:spChg>
        <pc:spChg chg="mod">
          <ac:chgData name="Van de Vyvere Brecht" userId="S::brecht.vandevyvere@vlaanderen.be::c748c14e-f036-40e8-878f-c3efabff3178" providerId="AD" clId="Web-{60A7C7EF-7C08-F32D-78C1-9BD59916640C}" dt="2023-10-16T13:15:00.499" v="118" actId="20577"/>
          <ac:spMkLst>
            <pc:docMk/>
            <pc:sldMk cId="0" sldId="283"/>
            <ac:spMk id="566" creationId="{00000000-0000-0000-0000-000000000000}"/>
          </ac:spMkLst>
        </pc:spChg>
      </pc:sldChg>
      <pc:sldChg chg="add replId">
        <pc:chgData name="Van de Vyvere Brecht" userId="S::brecht.vandevyvere@vlaanderen.be::c748c14e-f036-40e8-878f-c3efabff3178" providerId="AD" clId="Web-{60A7C7EF-7C08-F32D-78C1-9BD59916640C}" dt="2023-10-16T13:14:09.652" v="87"/>
        <pc:sldMkLst>
          <pc:docMk/>
          <pc:sldMk cId="2694947144" sldId="355"/>
        </pc:sldMkLst>
      </pc:sldChg>
      <pc:sldChg chg="add replId">
        <pc:chgData name="Van de Vyvere Brecht" userId="S::brecht.vandevyvere@vlaanderen.be::c748c14e-f036-40e8-878f-c3efabff3178" providerId="AD" clId="Web-{60A7C7EF-7C08-F32D-78C1-9BD59916640C}" dt="2023-10-16T13:15:16.782" v="121"/>
        <pc:sldMkLst>
          <pc:docMk/>
          <pc:sldMk cId="3561639072" sldId="356"/>
        </pc:sldMkLst>
      </pc:sldChg>
    </pc:docChg>
  </pc:docChgLst>
  <pc:docChgLst>
    <pc:chgData name="De Cock Jitse" userId="S::jitse.decock@vlaanderen.be::9cc8e242-c866-4cc7-a24e-e9b48782583a" providerId="AD" clId="Web-{FE6E7ECD-2D36-AC04-E8B4-0ED31BEC5E89}"/>
    <pc:docChg chg="delSld">
      <pc:chgData name="De Cock Jitse" userId="S::jitse.decock@vlaanderen.be::9cc8e242-c866-4cc7-a24e-e9b48782583a" providerId="AD" clId="Web-{FE6E7ECD-2D36-AC04-E8B4-0ED31BEC5E89}" dt="2023-10-16T12:04:09.331" v="9"/>
      <pc:docMkLst>
        <pc:docMk/>
      </pc:docMkLst>
      <pc:sldChg chg="del">
        <pc:chgData name="De Cock Jitse" userId="S::jitse.decock@vlaanderen.be::9cc8e242-c866-4cc7-a24e-e9b48782583a" providerId="AD" clId="Web-{FE6E7ECD-2D36-AC04-E8B4-0ED31BEC5E89}" dt="2023-10-16T12:04:09.331" v="9"/>
        <pc:sldMkLst>
          <pc:docMk/>
          <pc:sldMk cId="0" sldId="262"/>
        </pc:sldMkLst>
      </pc:sldChg>
      <pc:sldChg chg="del">
        <pc:chgData name="De Cock Jitse" userId="S::jitse.decock@vlaanderen.be::9cc8e242-c866-4cc7-a24e-e9b48782583a" providerId="AD" clId="Web-{FE6E7ECD-2D36-AC04-E8B4-0ED31BEC5E89}" dt="2023-10-16T12:04:09.331" v="8"/>
        <pc:sldMkLst>
          <pc:docMk/>
          <pc:sldMk cId="0" sldId="263"/>
        </pc:sldMkLst>
      </pc:sldChg>
      <pc:sldChg chg="del">
        <pc:chgData name="De Cock Jitse" userId="S::jitse.decock@vlaanderen.be::9cc8e242-c866-4cc7-a24e-e9b48782583a" providerId="AD" clId="Web-{FE6E7ECD-2D36-AC04-E8B4-0ED31BEC5E89}" dt="2023-10-16T12:04:09.315" v="7"/>
        <pc:sldMkLst>
          <pc:docMk/>
          <pc:sldMk cId="0" sldId="264"/>
        </pc:sldMkLst>
      </pc:sldChg>
      <pc:sldChg chg="del">
        <pc:chgData name="De Cock Jitse" userId="S::jitse.decock@vlaanderen.be::9cc8e242-c866-4cc7-a24e-e9b48782583a" providerId="AD" clId="Web-{FE6E7ECD-2D36-AC04-E8B4-0ED31BEC5E89}" dt="2023-10-16T12:04:09.315" v="6"/>
        <pc:sldMkLst>
          <pc:docMk/>
          <pc:sldMk cId="0" sldId="265"/>
        </pc:sldMkLst>
      </pc:sldChg>
      <pc:sldChg chg="del">
        <pc:chgData name="De Cock Jitse" userId="S::jitse.decock@vlaanderen.be::9cc8e242-c866-4cc7-a24e-e9b48782583a" providerId="AD" clId="Web-{FE6E7ECD-2D36-AC04-E8B4-0ED31BEC5E89}" dt="2023-10-16T12:04:09.315" v="5"/>
        <pc:sldMkLst>
          <pc:docMk/>
          <pc:sldMk cId="0" sldId="266"/>
        </pc:sldMkLst>
      </pc:sldChg>
      <pc:sldChg chg="del">
        <pc:chgData name="De Cock Jitse" userId="S::jitse.decock@vlaanderen.be::9cc8e242-c866-4cc7-a24e-e9b48782583a" providerId="AD" clId="Web-{FE6E7ECD-2D36-AC04-E8B4-0ED31BEC5E89}" dt="2023-10-16T12:04:09.315" v="4"/>
        <pc:sldMkLst>
          <pc:docMk/>
          <pc:sldMk cId="0" sldId="267"/>
        </pc:sldMkLst>
      </pc:sldChg>
      <pc:sldChg chg="del">
        <pc:chgData name="De Cock Jitse" userId="S::jitse.decock@vlaanderen.be::9cc8e242-c866-4cc7-a24e-e9b48782583a" providerId="AD" clId="Web-{FE6E7ECD-2D36-AC04-E8B4-0ED31BEC5E89}" dt="2023-10-16T12:04:09.315" v="3"/>
        <pc:sldMkLst>
          <pc:docMk/>
          <pc:sldMk cId="0" sldId="268"/>
        </pc:sldMkLst>
      </pc:sldChg>
      <pc:sldChg chg="del">
        <pc:chgData name="De Cock Jitse" userId="S::jitse.decock@vlaanderen.be::9cc8e242-c866-4cc7-a24e-e9b48782583a" providerId="AD" clId="Web-{FE6E7ECD-2D36-AC04-E8B4-0ED31BEC5E89}" dt="2023-10-16T12:04:09.315" v="2"/>
        <pc:sldMkLst>
          <pc:docMk/>
          <pc:sldMk cId="0" sldId="269"/>
        </pc:sldMkLst>
      </pc:sldChg>
      <pc:sldChg chg="del">
        <pc:chgData name="De Cock Jitse" userId="S::jitse.decock@vlaanderen.be::9cc8e242-c866-4cc7-a24e-e9b48782583a" providerId="AD" clId="Web-{FE6E7ECD-2D36-AC04-E8B4-0ED31BEC5E89}" dt="2023-10-16T12:04:09.315" v="1"/>
        <pc:sldMkLst>
          <pc:docMk/>
          <pc:sldMk cId="0" sldId="270"/>
        </pc:sldMkLst>
      </pc:sldChg>
      <pc:sldChg chg="del">
        <pc:chgData name="De Cock Jitse" userId="S::jitse.decock@vlaanderen.be::9cc8e242-c866-4cc7-a24e-e9b48782583a" providerId="AD" clId="Web-{FE6E7ECD-2D36-AC04-E8B4-0ED31BEC5E89}" dt="2023-10-16T12:04:09.300" v="0"/>
        <pc:sldMkLst>
          <pc:docMk/>
          <pc:sldMk cId="0" sldId="271"/>
        </pc:sldMkLst>
      </pc:sldChg>
    </pc:docChg>
  </pc:docChgLst>
</pc:chgInfo>
</file>

<file path=ppt/comments/modernComment_105_0.xml><?xml version="1.0" encoding="utf-8"?>
<p188:cmLst xmlns:a="http://schemas.openxmlformats.org/drawingml/2006/main" xmlns:r="http://schemas.openxmlformats.org/officeDocument/2006/relationships" xmlns:p188="http://schemas.microsoft.com/office/powerpoint/2018/8/main">
  <p188:cm id="{5D1ECAE3-06EC-4B82-9DA7-5633563FE453}" authorId="{94B835AF-139C-74BA-580F-91A660CC94D5}" created="2023-10-10T18:43:40.404">
    <pc:sldMkLst xmlns:pc="http://schemas.microsoft.com/office/powerpoint/2013/main/command">
      <pc:docMk/>
      <pc:sldMk cId="0" sldId="261"/>
    </pc:sldMkLst>
    <p188:txBody>
      <a:bodyPr/>
      <a:lstStyle/>
      <a:p>
        <a:r>
          <a:rPr lang="en-GB"/>
          <a:t>Nancy</a:t>
        </a:r>
      </a:p>
    </p188:txBody>
  </p188:cm>
</p188:cmLst>
</file>

<file path=ppt/comments/modernComment_117_0.xml><?xml version="1.0" encoding="utf-8"?>
<p188:cmLst xmlns:a="http://schemas.openxmlformats.org/drawingml/2006/main" xmlns:r="http://schemas.openxmlformats.org/officeDocument/2006/relationships" xmlns:p188="http://schemas.microsoft.com/office/powerpoint/2018/8/main">
  <p188:cm id="{EBF4C3A3-5194-4547-931E-EA38D13C2840}" authorId="{94B835AF-139C-74BA-580F-91A660CC94D5}" status="resolved" created="2023-10-10T18:55:50.018" complete="100000">
    <pc:sldMkLst xmlns:pc="http://schemas.microsoft.com/office/powerpoint/2013/main/command">
      <pc:docMk/>
      <pc:sldMk cId="0" sldId="279"/>
    </pc:sldMkLst>
    <p188:txBody>
      <a:bodyPr/>
      <a:lstStyle/>
      <a:p>
        <a:r>
          <a:rPr lang="en-GB"/>
          <a:t>Update van de statistieken</a:t>
        </a:r>
      </a:p>
    </p188:txBody>
  </p188:cm>
</p188:cmLst>
</file>

<file path=ppt/comments/modernComment_118_0.xml><?xml version="1.0" encoding="utf-8"?>
<p188:cmLst xmlns:a="http://schemas.openxmlformats.org/drawingml/2006/main" xmlns:r="http://schemas.openxmlformats.org/officeDocument/2006/relationships" xmlns:p188="http://schemas.microsoft.com/office/powerpoint/2018/8/main">
  <p188:cm id="{3E25B6F5-F25A-4F9C-98CF-46C8444DE85C}" authorId="{94B835AF-139C-74BA-580F-91A660CC94D5}" created="2023-10-12T07:40:43.990">
    <pc:sldMkLst xmlns:pc="http://schemas.microsoft.com/office/powerpoint/2013/main/command">
      <pc:docMk/>
      <pc:sldMk cId="0" sldId="280"/>
    </pc:sldMkLst>
    <p188:txBody>
      <a:bodyPr/>
      <a:lstStyle/>
      <a:p>
        <a:r>
          <a:rPr lang="en-US"/>
          <a:t>focus op besluit? wat is er nu al, waar willen we naartoe werken?</a:t>
        </a:r>
      </a:p>
    </p188:txBody>
  </p188:cm>
</p188:cmLst>
</file>

<file path=ppt/comments/modernComment_124_0.xml><?xml version="1.0" encoding="utf-8"?>
<p188:cmLst xmlns:a="http://schemas.openxmlformats.org/drawingml/2006/main" xmlns:r="http://schemas.openxmlformats.org/officeDocument/2006/relationships" xmlns:p188="http://schemas.microsoft.com/office/powerpoint/2018/8/main">
  <p188:cm id="{25E944B7-2FD0-44DB-8EBC-4C9E8113F13E}" authorId="{94B835AF-139C-74BA-580F-91A660CC94D5}" created="2023-10-10T19:42:55.533">
    <pc:sldMkLst xmlns:pc="http://schemas.microsoft.com/office/powerpoint/2013/main/command">
      <pc:docMk/>
      <pc:sldMk cId="0" sldId="292"/>
    </pc:sldMkLst>
    <p188:txBody>
      <a:bodyPr/>
      <a:lstStyle/>
      <a:p>
        <a:r>
          <a:rPr lang="en-GB"/>
          <a:t>Input use case</a:t>
        </a:r>
      </a:p>
    </p188:txBody>
  </p188:cm>
</p188:cmLst>
</file>

<file path=ppt/comments/modernComment_127_0.xml><?xml version="1.0" encoding="utf-8"?>
<p188:cmLst xmlns:a="http://schemas.openxmlformats.org/drawingml/2006/main" xmlns:r="http://schemas.openxmlformats.org/officeDocument/2006/relationships" xmlns:p188="http://schemas.microsoft.com/office/powerpoint/2018/8/main">
  <p188:cm id="{6F8C3C0D-7764-47C7-911C-AFA7B2689B3C}" authorId="{94B835AF-139C-74BA-580F-91A660CC94D5}" created="2023-10-10T19:43:06.410">
    <pc:sldMkLst xmlns:pc="http://schemas.microsoft.com/office/powerpoint/2013/main/command">
      <pc:docMk/>
      <pc:sldMk cId="0" sldId="295"/>
    </pc:sldMkLst>
    <p188:txBody>
      <a:bodyPr/>
      <a:lstStyle/>
      <a:p>
        <a:r>
          <a:rPr lang="en-GB"/>
          <a:t>Input concept</a:t>
        </a:r>
      </a:p>
    </p188:txBody>
  </p188:cm>
</p188:cmLst>
</file>

<file path=ppt/comments/modernComment_129_0.xml><?xml version="1.0" encoding="utf-8"?>
<p188:cmLst xmlns:a="http://schemas.openxmlformats.org/drawingml/2006/main" xmlns:r="http://schemas.openxmlformats.org/officeDocument/2006/relationships" xmlns:p188="http://schemas.microsoft.com/office/powerpoint/2018/8/main">
  <p188:cm id="{835435E4-3ACF-4AB7-BB4B-C98A878DCB97}" authorId="{94B835AF-139C-74BA-580F-91A660CC94D5}" created="2023-10-10T19:43:17.516">
    <pc:sldMkLst xmlns:pc="http://schemas.microsoft.com/office/powerpoint/2013/main/command">
      <pc:docMk/>
      <pc:sldMk cId="0" sldId="297"/>
    </pc:sldMkLst>
    <p188:txBody>
      <a:bodyPr/>
      <a:lstStyle/>
      <a:p>
        <a:r>
          <a:rPr lang="en-GB"/>
          <a:t>Willen we dit al voor een deel zelf invullen?</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85E995B-6502-4A56-BECD-23FE06D1888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BC7BAD-991C-45B9-B168-85946C0A6A60}">
      <dgm:prSet/>
      <dgm:spPr/>
      <dgm:t>
        <a:bodyPr/>
        <a:lstStyle/>
        <a:p>
          <a:r>
            <a:rPr lang="nl-BE"/>
            <a:t>Het filteren van besluiten op thema en adres;</a:t>
          </a:r>
          <a:endParaRPr lang="en-US"/>
        </a:p>
      </dgm:t>
    </dgm:pt>
    <dgm:pt modelId="{B851EBB2-940A-4AAD-8E97-9FCD0601DCA7}" type="parTrans" cxnId="{99E1BFB4-2B27-4382-BE96-A7E00C4521D5}">
      <dgm:prSet/>
      <dgm:spPr/>
      <dgm:t>
        <a:bodyPr/>
        <a:lstStyle/>
        <a:p>
          <a:endParaRPr lang="en-US"/>
        </a:p>
      </dgm:t>
    </dgm:pt>
    <dgm:pt modelId="{D464700B-B246-4126-8C5D-A966DFE47DA8}" type="sibTrans" cxnId="{99E1BFB4-2B27-4382-BE96-A7E00C4521D5}">
      <dgm:prSet/>
      <dgm:spPr/>
      <dgm:t>
        <a:bodyPr/>
        <a:lstStyle/>
        <a:p>
          <a:endParaRPr lang="en-US"/>
        </a:p>
      </dgm:t>
    </dgm:pt>
    <dgm:pt modelId="{923EA0E8-207B-4D8F-848E-C88953990A9A}">
      <dgm:prSet/>
      <dgm:spPr/>
      <dgm:t>
        <a:bodyPr/>
        <a:lstStyle/>
        <a:p>
          <a:r>
            <a:rPr lang="nl-BE"/>
            <a:t>Het doorzoeken van besluiten met zoektermen uit de taal van alledag en artificiële intelligentie;</a:t>
          </a:r>
          <a:endParaRPr lang="en-US"/>
        </a:p>
      </dgm:t>
    </dgm:pt>
    <dgm:pt modelId="{00F5F11B-E1AC-4BAD-AE66-DBE6B20AC78A}" type="parTrans" cxnId="{EC91C367-E227-4888-A42A-62C59A5820C2}">
      <dgm:prSet/>
      <dgm:spPr/>
      <dgm:t>
        <a:bodyPr/>
        <a:lstStyle/>
        <a:p>
          <a:endParaRPr lang="en-US"/>
        </a:p>
      </dgm:t>
    </dgm:pt>
    <dgm:pt modelId="{E1BD1951-B9A9-4213-8C08-F771CA8F802D}" type="sibTrans" cxnId="{EC91C367-E227-4888-A42A-62C59A5820C2}">
      <dgm:prSet/>
      <dgm:spPr/>
      <dgm:t>
        <a:bodyPr/>
        <a:lstStyle/>
        <a:p>
          <a:endParaRPr lang="en-US"/>
        </a:p>
      </dgm:t>
    </dgm:pt>
    <dgm:pt modelId="{29B37B90-483B-4585-B9BB-0EF2BFB363F5}">
      <dgm:prSet/>
      <dgm:spPr/>
      <dgm:t>
        <a:bodyPr/>
        <a:lstStyle/>
        <a:p>
          <a:r>
            <a:rPr lang="nl-BE"/>
            <a:t>Het raadplegen van laatste versies van reglementen.</a:t>
          </a:r>
          <a:endParaRPr lang="en-US"/>
        </a:p>
      </dgm:t>
    </dgm:pt>
    <dgm:pt modelId="{22F4C029-C2DC-4993-95B5-1B97DEE82492}" type="parTrans" cxnId="{B2213A0F-D12C-4C0F-93E0-491F5A1685BF}">
      <dgm:prSet/>
      <dgm:spPr/>
      <dgm:t>
        <a:bodyPr/>
        <a:lstStyle/>
        <a:p>
          <a:endParaRPr lang="en-US"/>
        </a:p>
      </dgm:t>
    </dgm:pt>
    <dgm:pt modelId="{61A26F3A-97CA-4AA8-BC8F-352F4948095A}" type="sibTrans" cxnId="{B2213A0F-D12C-4C0F-93E0-491F5A1685BF}">
      <dgm:prSet/>
      <dgm:spPr/>
      <dgm:t>
        <a:bodyPr/>
        <a:lstStyle/>
        <a:p>
          <a:endParaRPr lang="en-US"/>
        </a:p>
      </dgm:t>
    </dgm:pt>
    <dgm:pt modelId="{823196C6-ACF0-4B75-B070-43F567484C0B}" type="pres">
      <dgm:prSet presAssocID="{C85E995B-6502-4A56-BECD-23FE06D18880}" presName="root" presStyleCnt="0">
        <dgm:presLayoutVars>
          <dgm:dir/>
          <dgm:resizeHandles val="exact"/>
        </dgm:presLayoutVars>
      </dgm:prSet>
      <dgm:spPr/>
    </dgm:pt>
    <dgm:pt modelId="{9A2FAF71-DE49-4DDB-A4C6-11FC46F8E18E}" type="pres">
      <dgm:prSet presAssocID="{20BC7BAD-991C-45B9-B168-85946C0A6A60}" presName="compNode" presStyleCnt="0"/>
      <dgm:spPr/>
    </dgm:pt>
    <dgm:pt modelId="{D9C8AA9E-32F6-4385-9942-3E16A88BEEB9}" type="pres">
      <dgm:prSet presAssocID="{20BC7BAD-991C-45B9-B168-85946C0A6A60}" presName="bgRect" presStyleLbl="bgShp" presStyleIdx="0" presStyleCnt="3"/>
      <dgm:spPr/>
    </dgm:pt>
    <dgm:pt modelId="{95E86758-C2A7-4152-A3D7-037630E58A94}" type="pres">
      <dgm:prSet presAssocID="{20BC7BAD-991C-45B9-B168-85946C0A6A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F350ACFA-2EE6-43AB-98B9-DBFAD5C13FB2}" type="pres">
      <dgm:prSet presAssocID="{20BC7BAD-991C-45B9-B168-85946C0A6A60}" presName="spaceRect" presStyleCnt="0"/>
      <dgm:spPr/>
    </dgm:pt>
    <dgm:pt modelId="{783F9297-780D-484B-B0A8-38D0545A38AD}" type="pres">
      <dgm:prSet presAssocID="{20BC7BAD-991C-45B9-B168-85946C0A6A60}" presName="parTx" presStyleLbl="revTx" presStyleIdx="0" presStyleCnt="3">
        <dgm:presLayoutVars>
          <dgm:chMax val="0"/>
          <dgm:chPref val="0"/>
        </dgm:presLayoutVars>
      </dgm:prSet>
      <dgm:spPr/>
    </dgm:pt>
    <dgm:pt modelId="{7B19767A-586A-4070-94C7-76B48EDA59D4}" type="pres">
      <dgm:prSet presAssocID="{D464700B-B246-4126-8C5D-A966DFE47DA8}" presName="sibTrans" presStyleCnt="0"/>
      <dgm:spPr/>
    </dgm:pt>
    <dgm:pt modelId="{56DF07DA-3647-4496-9CBE-30AF7996FB47}" type="pres">
      <dgm:prSet presAssocID="{923EA0E8-207B-4D8F-848E-C88953990A9A}" presName="compNode" presStyleCnt="0"/>
      <dgm:spPr/>
    </dgm:pt>
    <dgm:pt modelId="{8C58848C-A4F7-4824-A526-20549C281396}" type="pres">
      <dgm:prSet presAssocID="{923EA0E8-207B-4D8F-848E-C88953990A9A}" presName="bgRect" presStyleLbl="bgShp" presStyleIdx="1" presStyleCnt="3"/>
      <dgm:spPr/>
    </dgm:pt>
    <dgm:pt modelId="{AE242CF1-9059-40FF-82A1-98B02C337189}" type="pres">
      <dgm:prSet presAssocID="{923EA0E8-207B-4D8F-848E-C88953990A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69DB9E31-D719-42B8-A845-278350E69BE1}" type="pres">
      <dgm:prSet presAssocID="{923EA0E8-207B-4D8F-848E-C88953990A9A}" presName="spaceRect" presStyleCnt="0"/>
      <dgm:spPr/>
    </dgm:pt>
    <dgm:pt modelId="{71F436F2-2A60-4180-87C3-E2277AC7367E}" type="pres">
      <dgm:prSet presAssocID="{923EA0E8-207B-4D8F-848E-C88953990A9A}" presName="parTx" presStyleLbl="revTx" presStyleIdx="1" presStyleCnt="3">
        <dgm:presLayoutVars>
          <dgm:chMax val="0"/>
          <dgm:chPref val="0"/>
        </dgm:presLayoutVars>
      </dgm:prSet>
      <dgm:spPr/>
    </dgm:pt>
    <dgm:pt modelId="{D1C113DC-BB31-42D2-978C-3206F4201F94}" type="pres">
      <dgm:prSet presAssocID="{E1BD1951-B9A9-4213-8C08-F771CA8F802D}" presName="sibTrans" presStyleCnt="0"/>
      <dgm:spPr/>
    </dgm:pt>
    <dgm:pt modelId="{93A45C9F-ECB2-49DB-A96E-44E7E17E5742}" type="pres">
      <dgm:prSet presAssocID="{29B37B90-483B-4585-B9BB-0EF2BFB363F5}" presName="compNode" presStyleCnt="0"/>
      <dgm:spPr/>
    </dgm:pt>
    <dgm:pt modelId="{54F2A91C-FF13-49E4-9347-8690F92A463C}" type="pres">
      <dgm:prSet presAssocID="{29B37B90-483B-4585-B9BB-0EF2BFB363F5}" presName="bgRect" presStyleLbl="bgShp" presStyleIdx="2" presStyleCnt="3"/>
      <dgm:spPr/>
    </dgm:pt>
    <dgm:pt modelId="{FBB5F014-119C-4189-9F4E-C12F070C54D4}" type="pres">
      <dgm:prSet presAssocID="{29B37B90-483B-4585-B9BB-0EF2BFB363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stomer Review"/>
        </a:ext>
      </dgm:extLst>
    </dgm:pt>
    <dgm:pt modelId="{EB38518A-4095-43B3-813A-4BEE91CBA567}" type="pres">
      <dgm:prSet presAssocID="{29B37B90-483B-4585-B9BB-0EF2BFB363F5}" presName="spaceRect" presStyleCnt="0"/>
      <dgm:spPr/>
    </dgm:pt>
    <dgm:pt modelId="{BAD94D8B-696A-4E00-B562-D1DF5447ADCC}" type="pres">
      <dgm:prSet presAssocID="{29B37B90-483B-4585-B9BB-0EF2BFB363F5}" presName="parTx" presStyleLbl="revTx" presStyleIdx="2" presStyleCnt="3">
        <dgm:presLayoutVars>
          <dgm:chMax val="0"/>
          <dgm:chPref val="0"/>
        </dgm:presLayoutVars>
      </dgm:prSet>
      <dgm:spPr/>
    </dgm:pt>
  </dgm:ptLst>
  <dgm:cxnLst>
    <dgm:cxn modelId="{B2213A0F-D12C-4C0F-93E0-491F5A1685BF}" srcId="{C85E995B-6502-4A56-BECD-23FE06D18880}" destId="{29B37B90-483B-4585-B9BB-0EF2BFB363F5}" srcOrd="2" destOrd="0" parTransId="{22F4C029-C2DC-4993-95B5-1B97DEE82492}" sibTransId="{61A26F3A-97CA-4AA8-BC8F-352F4948095A}"/>
    <dgm:cxn modelId="{EC91C367-E227-4888-A42A-62C59A5820C2}" srcId="{C85E995B-6502-4A56-BECD-23FE06D18880}" destId="{923EA0E8-207B-4D8F-848E-C88953990A9A}" srcOrd="1" destOrd="0" parTransId="{00F5F11B-E1AC-4BAD-AE66-DBE6B20AC78A}" sibTransId="{E1BD1951-B9A9-4213-8C08-F771CA8F802D}"/>
    <dgm:cxn modelId="{99E1BFB4-2B27-4382-BE96-A7E00C4521D5}" srcId="{C85E995B-6502-4A56-BECD-23FE06D18880}" destId="{20BC7BAD-991C-45B9-B168-85946C0A6A60}" srcOrd="0" destOrd="0" parTransId="{B851EBB2-940A-4AAD-8E97-9FCD0601DCA7}" sibTransId="{D464700B-B246-4126-8C5D-A966DFE47DA8}"/>
    <dgm:cxn modelId="{977D4BBA-8E11-4DBA-A630-2F18470C8F34}" type="presOf" srcId="{923EA0E8-207B-4D8F-848E-C88953990A9A}" destId="{71F436F2-2A60-4180-87C3-E2277AC7367E}" srcOrd="0" destOrd="0" presId="urn:microsoft.com/office/officeart/2018/2/layout/IconVerticalSolidList"/>
    <dgm:cxn modelId="{ECBD49C3-714A-4468-99EF-518A20CE6246}" type="presOf" srcId="{C85E995B-6502-4A56-BECD-23FE06D18880}" destId="{823196C6-ACF0-4B75-B070-43F567484C0B}" srcOrd="0" destOrd="0" presId="urn:microsoft.com/office/officeart/2018/2/layout/IconVerticalSolidList"/>
    <dgm:cxn modelId="{ED376BD9-05F4-4043-8BCB-796E1E04F80D}" type="presOf" srcId="{29B37B90-483B-4585-B9BB-0EF2BFB363F5}" destId="{BAD94D8B-696A-4E00-B562-D1DF5447ADCC}" srcOrd="0" destOrd="0" presId="urn:microsoft.com/office/officeart/2018/2/layout/IconVerticalSolidList"/>
    <dgm:cxn modelId="{3C2001FA-AB78-4AF0-9070-57C289E8C893}" type="presOf" srcId="{20BC7BAD-991C-45B9-B168-85946C0A6A60}" destId="{783F9297-780D-484B-B0A8-38D0545A38AD}" srcOrd="0" destOrd="0" presId="urn:microsoft.com/office/officeart/2018/2/layout/IconVerticalSolidList"/>
    <dgm:cxn modelId="{F61392F9-563A-4D55-BEF6-8EAAB55C7D94}" type="presParOf" srcId="{823196C6-ACF0-4B75-B070-43F567484C0B}" destId="{9A2FAF71-DE49-4DDB-A4C6-11FC46F8E18E}" srcOrd="0" destOrd="0" presId="urn:microsoft.com/office/officeart/2018/2/layout/IconVerticalSolidList"/>
    <dgm:cxn modelId="{8F1029A6-0716-41C0-9FA9-ABF119D45360}" type="presParOf" srcId="{9A2FAF71-DE49-4DDB-A4C6-11FC46F8E18E}" destId="{D9C8AA9E-32F6-4385-9942-3E16A88BEEB9}" srcOrd="0" destOrd="0" presId="urn:microsoft.com/office/officeart/2018/2/layout/IconVerticalSolidList"/>
    <dgm:cxn modelId="{CEEAEF1A-FBA5-4E55-A465-184AE8929730}" type="presParOf" srcId="{9A2FAF71-DE49-4DDB-A4C6-11FC46F8E18E}" destId="{95E86758-C2A7-4152-A3D7-037630E58A94}" srcOrd="1" destOrd="0" presId="urn:microsoft.com/office/officeart/2018/2/layout/IconVerticalSolidList"/>
    <dgm:cxn modelId="{6B5CFFD6-83A4-4A06-8DCE-85BEA6C35AC8}" type="presParOf" srcId="{9A2FAF71-DE49-4DDB-A4C6-11FC46F8E18E}" destId="{F350ACFA-2EE6-43AB-98B9-DBFAD5C13FB2}" srcOrd="2" destOrd="0" presId="urn:microsoft.com/office/officeart/2018/2/layout/IconVerticalSolidList"/>
    <dgm:cxn modelId="{A8B5E460-9817-480F-BD40-F3E429552042}" type="presParOf" srcId="{9A2FAF71-DE49-4DDB-A4C6-11FC46F8E18E}" destId="{783F9297-780D-484B-B0A8-38D0545A38AD}" srcOrd="3" destOrd="0" presId="urn:microsoft.com/office/officeart/2018/2/layout/IconVerticalSolidList"/>
    <dgm:cxn modelId="{2863F190-5ACD-4835-982B-51B5571143E9}" type="presParOf" srcId="{823196C6-ACF0-4B75-B070-43F567484C0B}" destId="{7B19767A-586A-4070-94C7-76B48EDA59D4}" srcOrd="1" destOrd="0" presId="urn:microsoft.com/office/officeart/2018/2/layout/IconVerticalSolidList"/>
    <dgm:cxn modelId="{03D59B45-F90D-47D4-9313-E84914F21243}" type="presParOf" srcId="{823196C6-ACF0-4B75-B070-43F567484C0B}" destId="{56DF07DA-3647-4496-9CBE-30AF7996FB47}" srcOrd="2" destOrd="0" presId="urn:microsoft.com/office/officeart/2018/2/layout/IconVerticalSolidList"/>
    <dgm:cxn modelId="{EE416235-21A2-4F62-B7A5-1A9943218F1B}" type="presParOf" srcId="{56DF07DA-3647-4496-9CBE-30AF7996FB47}" destId="{8C58848C-A4F7-4824-A526-20549C281396}" srcOrd="0" destOrd="0" presId="urn:microsoft.com/office/officeart/2018/2/layout/IconVerticalSolidList"/>
    <dgm:cxn modelId="{F6B93161-4622-46B5-8190-A95E9EE43D79}" type="presParOf" srcId="{56DF07DA-3647-4496-9CBE-30AF7996FB47}" destId="{AE242CF1-9059-40FF-82A1-98B02C337189}" srcOrd="1" destOrd="0" presId="urn:microsoft.com/office/officeart/2018/2/layout/IconVerticalSolidList"/>
    <dgm:cxn modelId="{90E5DB4F-A260-4980-82AE-6D5D827ED031}" type="presParOf" srcId="{56DF07DA-3647-4496-9CBE-30AF7996FB47}" destId="{69DB9E31-D719-42B8-A845-278350E69BE1}" srcOrd="2" destOrd="0" presId="urn:microsoft.com/office/officeart/2018/2/layout/IconVerticalSolidList"/>
    <dgm:cxn modelId="{B5685E2A-2B50-465B-816B-0F85A94B8C6A}" type="presParOf" srcId="{56DF07DA-3647-4496-9CBE-30AF7996FB47}" destId="{71F436F2-2A60-4180-87C3-E2277AC7367E}" srcOrd="3" destOrd="0" presId="urn:microsoft.com/office/officeart/2018/2/layout/IconVerticalSolidList"/>
    <dgm:cxn modelId="{EB25ED3B-8ADB-4FD2-972F-FA99A47BF1E4}" type="presParOf" srcId="{823196C6-ACF0-4B75-B070-43F567484C0B}" destId="{D1C113DC-BB31-42D2-978C-3206F4201F94}" srcOrd="3" destOrd="0" presId="urn:microsoft.com/office/officeart/2018/2/layout/IconVerticalSolidList"/>
    <dgm:cxn modelId="{E9EE0D3A-8C91-4FF8-B362-946828025D4F}" type="presParOf" srcId="{823196C6-ACF0-4B75-B070-43F567484C0B}" destId="{93A45C9F-ECB2-49DB-A96E-44E7E17E5742}" srcOrd="4" destOrd="0" presId="urn:microsoft.com/office/officeart/2018/2/layout/IconVerticalSolidList"/>
    <dgm:cxn modelId="{502364FE-AF8F-46D7-A698-388EB1FDE50B}" type="presParOf" srcId="{93A45C9F-ECB2-49DB-A96E-44E7E17E5742}" destId="{54F2A91C-FF13-49E4-9347-8690F92A463C}" srcOrd="0" destOrd="0" presId="urn:microsoft.com/office/officeart/2018/2/layout/IconVerticalSolidList"/>
    <dgm:cxn modelId="{B922EF78-5181-40FE-AE3F-5D0763D64326}" type="presParOf" srcId="{93A45C9F-ECB2-49DB-A96E-44E7E17E5742}" destId="{FBB5F014-119C-4189-9F4E-C12F070C54D4}" srcOrd="1" destOrd="0" presId="urn:microsoft.com/office/officeart/2018/2/layout/IconVerticalSolidList"/>
    <dgm:cxn modelId="{1D7484B3-67CA-40E1-B83E-96550A9BD822}" type="presParOf" srcId="{93A45C9F-ECB2-49DB-A96E-44E7E17E5742}" destId="{EB38518A-4095-43B3-813A-4BEE91CBA567}" srcOrd="2" destOrd="0" presId="urn:microsoft.com/office/officeart/2018/2/layout/IconVerticalSolidList"/>
    <dgm:cxn modelId="{48686D80-29B5-411D-85B2-CFA8817E74C1}" type="presParOf" srcId="{93A45C9F-ECB2-49DB-A96E-44E7E17E5742}" destId="{BAD94D8B-696A-4E00-B562-D1DF5447AD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8AA9E-32F6-4385-9942-3E16A88BEEB9}">
      <dsp:nvSpPr>
        <dsp:cNvPr id="0" name=""/>
        <dsp:cNvSpPr/>
      </dsp:nvSpPr>
      <dsp:spPr>
        <a:xfrm>
          <a:off x="0" y="539"/>
          <a:ext cx="5430032" cy="12632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E86758-C2A7-4152-A3D7-037630E58A94}">
      <dsp:nvSpPr>
        <dsp:cNvPr id="0" name=""/>
        <dsp:cNvSpPr/>
      </dsp:nvSpPr>
      <dsp:spPr>
        <a:xfrm>
          <a:off x="382141" y="284777"/>
          <a:ext cx="694803" cy="694803"/>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3F9297-780D-484B-B0A8-38D0545A38AD}">
      <dsp:nvSpPr>
        <dsp:cNvPr id="0" name=""/>
        <dsp:cNvSpPr/>
      </dsp:nvSpPr>
      <dsp:spPr>
        <a:xfrm>
          <a:off x="1459087" y="539"/>
          <a:ext cx="3970944"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844550">
            <a:lnSpc>
              <a:spcPct val="90000"/>
            </a:lnSpc>
            <a:spcBef>
              <a:spcPct val="0"/>
            </a:spcBef>
            <a:spcAft>
              <a:spcPct val="35000"/>
            </a:spcAft>
            <a:buNone/>
          </a:pPr>
          <a:r>
            <a:rPr lang="nl-BE" sz="1900" kern="1200"/>
            <a:t>Het filteren van besluiten op thema en adres;</a:t>
          </a:r>
          <a:endParaRPr lang="en-US" sz="1900" kern="1200"/>
        </a:p>
      </dsp:txBody>
      <dsp:txXfrm>
        <a:off x="1459087" y="539"/>
        <a:ext cx="3970944" cy="1263279"/>
      </dsp:txXfrm>
    </dsp:sp>
    <dsp:sp modelId="{8C58848C-A4F7-4824-A526-20549C281396}">
      <dsp:nvSpPr>
        <dsp:cNvPr id="0" name=""/>
        <dsp:cNvSpPr/>
      </dsp:nvSpPr>
      <dsp:spPr>
        <a:xfrm>
          <a:off x="0" y="1579638"/>
          <a:ext cx="5430032" cy="12632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42CF1-9059-40FF-82A1-98B02C337189}">
      <dsp:nvSpPr>
        <dsp:cNvPr id="0" name=""/>
        <dsp:cNvSpPr/>
      </dsp:nvSpPr>
      <dsp:spPr>
        <a:xfrm>
          <a:off x="382141" y="1863876"/>
          <a:ext cx="694803" cy="694803"/>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F436F2-2A60-4180-87C3-E2277AC7367E}">
      <dsp:nvSpPr>
        <dsp:cNvPr id="0" name=""/>
        <dsp:cNvSpPr/>
      </dsp:nvSpPr>
      <dsp:spPr>
        <a:xfrm>
          <a:off x="1459087" y="1579638"/>
          <a:ext cx="3970944"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844550">
            <a:lnSpc>
              <a:spcPct val="90000"/>
            </a:lnSpc>
            <a:spcBef>
              <a:spcPct val="0"/>
            </a:spcBef>
            <a:spcAft>
              <a:spcPct val="35000"/>
            </a:spcAft>
            <a:buNone/>
          </a:pPr>
          <a:r>
            <a:rPr lang="nl-BE" sz="1900" kern="1200"/>
            <a:t>Het doorzoeken van besluiten met zoektermen uit de taal van alledag en artificiële intelligentie;</a:t>
          </a:r>
          <a:endParaRPr lang="en-US" sz="1900" kern="1200"/>
        </a:p>
      </dsp:txBody>
      <dsp:txXfrm>
        <a:off x="1459087" y="1579638"/>
        <a:ext cx="3970944" cy="1263279"/>
      </dsp:txXfrm>
    </dsp:sp>
    <dsp:sp modelId="{54F2A91C-FF13-49E4-9347-8690F92A463C}">
      <dsp:nvSpPr>
        <dsp:cNvPr id="0" name=""/>
        <dsp:cNvSpPr/>
      </dsp:nvSpPr>
      <dsp:spPr>
        <a:xfrm>
          <a:off x="0" y="3158737"/>
          <a:ext cx="5430032" cy="12632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5F014-119C-4189-9F4E-C12F070C54D4}">
      <dsp:nvSpPr>
        <dsp:cNvPr id="0" name=""/>
        <dsp:cNvSpPr/>
      </dsp:nvSpPr>
      <dsp:spPr>
        <a:xfrm>
          <a:off x="382141" y="3442975"/>
          <a:ext cx="694803" cy="694803"/>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D94D8B-696A-4E00-B562-D1DF5447ADCC}">
      <dsp:nvSpPr>
        <dsp:cNvPr id="0" name=""/>
        <dsp:cNvSpPr/>
      </dsp:nvSpPr>
      <dsp:spPr>
        <a:xfrm>
          <a:off x="1459087" y="3158737"/>
          <a:ext cx="3970944" cy="126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697" tIns="133697" rIns="133697" bIns="133697" numCol="1" spcCol="1270" anchor="ctr" anchorCtr="0">
          <a:noAutofit/>
        </a:bodyPr>
        <a:lstStyle/>
        <a:p>
          <a:pPr marL="0" lvl="0" indent="0" algn="l" defTabSz="844550">
            <a:lnSpc>
              <a:spcPct val="90000"/>
            </a:lnSpc>
            <a:spcBef>
              <a:spcPct val="0"/>
            </a:spcBef>
            <a:spcAft>
              <a:spcPct val="35000"/>
            </a:spcAft>
            <a:buNone/>
          </a:pPr>
          <a:r>
            <a:rPr lang="nl-BE" sz="1900" kern="1200"/>
            <a:t>Het raadplegen van laatste versies van reglementen.</a:t>
          </a:r>
          <a:endParaRPr lang="en-US" sz="1900" kern="1200"/>
        </a:p>
      </dsp:txBody>
      <dsp:txXfrm>
        <a:off x="1459087" y="3158737"/>
        <a:ext cx="3970944" cy="12632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vlaanderen.be/digitaal-vlaanderen/agenda/evenementen/oslo-voorwaarden-dienstverlening/thematische-werkgroep-1-oslo-voorwaarden-dienstverlen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KS: Overzichten vertrekken vaak ook vanuit de terminologie die gebruikt wordt door de gemeentelijke administratie.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04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KS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54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490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KS: We willen daarmee een antwoord bieden op verschillende vragen vanuit het perspectief van de burger.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520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KS: Hiermee willen we volgende doelstellingen realiseren.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6140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KS: Daarvoor zouden we volgende functionaliteiten willen ontwikkelen.</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428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In de MBP-app zijn reeds enkele functionaliteiten beschikbaar zoals generiek </a:t>
            </a:r>
            <a:r>
              <a:rPr lang="nl-BE" err="1"/>
              <a:t>UitinVlaanderen</a:t>
            </a:r>
            <a:r>
              <a:rPr lang="nl-BE"/>
              <a:t>, lokale functionaliteiten zoals meldingen (met hergebruik van functionaliteiten uit LB365), en Vlaamse functionaliteiten als VDAB vacatures.</a:t>
            </a:r>
          </a:p>
          <a:p>
            <a:r>
              <a:rPr lang="nl-BE"/>
              <a:t>De lokale functionaliteiten willen we dus uitbreiden met de slimme raadpleegomgeving, waarbij ook abonnementsfunctionaliteiten beschikbaar zijn.</a:t>
            </a:r>
          </a:p>
          <a:p>
            <a:r>
              <a:rPr lang="nl-BE"/>
              <a:t>Dit kan via een technische eenvoudige oplossing als een plug-in </a:t>
            </a:r>
            <a:r>
              <a:rPr lang="nl-BE" err="1"/>
              <a:t>webbrower</a:t>
            </a:r>
            <a:r>
              <a:rPr lang="nl-BE"/>
              <a:t> naar de slimme raadpleegomgeving.</a:t>
            </a:r>
          </a:p>
          <a:p>
            <a:r>
              <a:rPr lang="nl-BE"/>
              <a:t>Bij voorkeur realiseren we binnen het tijdsframe van het project een volwaardige native module voor de Mijn Burgerprofiel app. </a:t>
            </a:r>
          </a:p>
          <a:p>
            <a:r>
              <a:rPr lang="nl-BE"/>
              <a:t>Optioneel kunnen derde partijen hiervoor hun eigen plug-in ontwikkelen voor de MBP-app, conform de vereisten die vooropgesteld worden door MBP.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De Mijn Burgerprofiel app biedt een open ecosysteem voor een Vlaamse en lokale mobiele applicatie, waarop verder zal gebouwd worden.</a:t>
            </a:r>
          </a:p>
          <a:p>
            <a:r>
              <a:rPr lang="nl-BE"/>
              <a:t>We werken dus vanuit het perspectief om een lokale variant te verrijken met een </a:t>
            </a:r>
            <a:r>
              <a:rPr lang="nl-BE" err="1"/>
              <a:t>add-on</a:t>
            </a:r>
            <a:r>
              <a:rPr lang="nl-BE"/>
              <a:t> voor de besluiten en </a:t>
            </a:r>
            <a:r>
              <a:rPr lang="nl-BE" err="1"/>
              <a:t>regelmenten</a:t>
            </a:r>
            <a:r>
              <a:rPr lang="nl-BE"/>
              <a:t> van de gemeente Aalter, die één op één kan worden overgenomen door andere besturen.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090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Deze </a:t>
            </a:r>
            <a:r>
              <a:rPr lang="nl-BE" err="1"/>
              <a:t>mockups</a:t>
            </a:r>
            <a:r>
              <a:rPr lang="nl-BE"/>
              <a:t> tonen bijvoorbeeld hoe de lokale thema’s via de MBP-app kunnen geraadpleegd worden. Bij selectie van het thema Sport worden dan de meest recente besluiten binnen het thema getoond.</a:t>
            </a:r>
          </a:p>
          <a:p>
            <a:r>
              <a:rPr lang="nl-BE"/>
              <a:t>Via de app kan de burger zich ook abonneren op een thema van keuze, om zo melding te krijgen van nieuwe besluiten genomen binnen zijn keuze-thema’s.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918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De kalender van de verschillende beslissingsorganen kan geraadpleegd worden.  Via deze interface kan de burger aangeven dat hij deze zitting wil volgen waardoor deze in zijn agenda geplaatst wordt. </a:t>
            </a:r>
          </a:p>
          <a:p>
            <a:r>
              <a:rPr lang="nl-BE"/>
              <a:t>De agenda van een zitting kan geraadpleegd worden. En op een beslissing kan een </a:t>
            </a:r>
            <a:r>
              <a:rPr lang="nl-BE" err="1"/>
              <a:t>geo</a:t>
            </a:r>
            <a:r>
              <a:rPr lang="nl-BE"/>
              <a:t>-locatie worden meegegeven zodat deze op een kaart kan getoond worden om de impactzone van een beslissing te verduidelijken al dan niet gerelateerd op het adres van de burger. </a:t>
            </a:r>
          </a:p>
          <a:p>
            <a:r>
              <a:rPr lang="nl-BE"/>
              <a:t>Met al deze mogelijkheden willen we hiermee de burger nauwer te betrekken bij het democratisch beslissingsproces.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328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
        <p:nvSpPr>
          <p:cNvPr id="183" name="Google Shape;1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Zo kan de burger zijn adres instellen, daarrond een straal van interesse definiëren en bepalen waarop hij of zij zich wil abonneren.</a:t>
            </a:r>
          </a:p>
          <a:p>
            <a:r>
              <a:rPr lang="nl-BE"/>
              <a:t>Als geplande vergaderingen geselecteerd wordt in combinatie met enkele thema’s, kan de burger geïnformeerd worden via de MBP-app van een zitting waarop een nieuw besluit geagendeerd wordt. </a:t>
            </a:r>
          </a:p>
          <a:p>
            <a:r>
              <a:rPr lang="nl-BE"/>
              <a:t>Hiermee hopen we meer burgers actief te betrekken bij het lokale democratische beslissingsproces.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699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In de voorbereiding van de projectoproep zijn intensieve contacten gehouden met verschillende actoren, waaronder deze personen binnen Vlaanderen.</a:t>
            </a:r>
          </a:p>
          <a:p>
            <a:r>
              <a:rPr lang="nl-BE"/>
              <a:t>De betrokken partijen (Vlaanderen, lokale besturen en de leveranciers) vinden elkaar in de doelstelling van het project, waarbij elke partij zijn rol kan spelen.</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108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Het project hebben we opgedeeld in 5 werkpakketten. </a:t>
            </a:r>
          </a:p>
          <a:p>
            <a:r>
              <a:rPr lang="nl-BE"/>
              <a:t>In werkpakket 1 werken we vooral samen met OSLO en LBLOD voor het evalueren van de noden en deze te verifiëren met bestaande standaarden. Samen met OSLO definiëren we eventueel bijkomende standaarden, of verrijken we bestaande standaarden.</a:t>
            </a:r>
          </a:p>
          <a:p>
            <a:r>
              <a:rPr lang="nl-BE"/>
              <a:t>Werkpakket 2 focust op de aanpassing van de huidige notuleringspakketten met inbegrip van de OSLO standaarden en de nodige annotaties in de software. Hierbij wordt een </a:t>
            </a:r>
            <a:r>
              <a:rPr lang="nl-BE" err="1"/>
              <a:t>proof</a:t>
            </a:r>
            <a:r>
              <a:rPr lang="nl-BE"/>
              <a:t> of concept uitgewerkt.</a:t>
            </a:r>
          </a:p>
          <a:p>
            <a:r>
              <a:rPr lang="nl-BE"/>
              <a:t>Werkpakket 3 bevindt zich voornamelijk onder de vleugels van LBLOD, waarbij we verwijzen naar de slide met de opzet slimme raadpleegomgeving. Dit bevat de elementen in de zone van LBLOD.</a:t>
            </a:r>
          </a:p>
          <a:p>
            <a:r>
              <a:rPr lang="nl-BE"/>
              <a:t>Werkpakket 4 zal zich richten op de slimme raadpleegomgeving en het ter beschikking stellen via een website.</a:t>
            </a:r>
          </a:p>
          <a:p>
            <a:r>
              <a:rPr lang="nl-BE"/>
              <a:t>En tot slot richt werkpakket 5 zich op de nodige uitbreiding aan de Mijn Burgerprofiel app.</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761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Het project hebben we opgedeeld in 5 werkpakketten. </a:t>
            </a:r>
          </a:p>
          <a:p>
            <a:r>
              <a:rPr lang="nl-BE"/>
              <a:t>In werkpakket 1 werken we vooral samen met OSLO en LBLOD voor het evalueren van de noden en deze te verifiëren met bestaande standaarden. Samen met OSLO definiëren we eventueel bijkomende standaarden, of verrijken we bestaande standaarden.</a:t>
            </a:r>
          </a:p>
          <a:p>
            <a:r>
              <a:rPr lang="nl-BE"/>
              <a:t>Werkpakket 2 focust op de aanpassing van de huidige notuleringspakketten met inbegrip van de OSLO standaarden en de nodige annotaties in de software. Hierbij wordt een </a:t>
            </a:r>
            <a:r>
              <a:rPr lang="nl-BE" err="1"/>
              <a:t>proof</a:t>
            </a:r>
            <a:r>
              <a:rPr lang="nl-BE"/>
              <a:t> of concept uitgewerkt.</a:t>
            </a:r>
          </a:p>
          <a:p>
            <a:r>
              <a:rPr lang="nl-BE"/>
              <a:t>Werkpakket 3 bevindt zich voornamelijk onder de vleugels van LBLOD, waarbij we verwijzen naar de slide met de opzet slimme raadpleegomgeving. Dit bevat de elementen in de zone van LBLOD.</a:t>
            </a:r>
          </a:p>
          <a:p>
            <a:r>
              <a:rPr lang="nl-BE"/>
              <a:t>Werkpakket 4 zal zich richten op de slimme raadpleegomgeving en het ter beschikking stellen via een website.</a:t>
            </a:r>
          </a:p>
          <a:p>
            <a:r>
              <a:rPr lang="nl-BE"/>
              <a:t>En tot slot richt werkpakket 5 zich op de nodige uitbreiding aan de Mijn Burgerprofiel app.</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675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fa15db3b28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Jef</a:t>
            </a:r>
            <a:endParaRPr>
              <a:solidFill>
                <a:srgbClr val="373636"/>
              </a:solidFill>
            </a:endParaRPr>
          </a:p>
        </p:txBody>
      </p:sp>
      <p:sp>
        <p:nvSpPr>
          <p:cNvPr id="441" name="Google Shape;441;gfa15db3b2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d880157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g15d880157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450" name="Google Shape;450;g15d88015741_0_0: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5d8801574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g15d88015741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r>
              <a:rPr lang="en-GB" sz="2200" b="0" i="0" u="none" strike="noStrike" cap="none" err="1">
                <a:latin typeface="Helvetica Neue"/>
                <a:ea typeface="Helvetica Neue"/>
                <a:cs typeface="Helvetica Neue"/>
                <a:sym typeface="Helvetica Neue"/>
              </a:rPr>
              <a:t>Applicaties</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kijken</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naar</a:t>
            </a:r>
            <a:r>
              <a:rPr lang="en-GB" sz="2200" b="0" i="0" u="none" strike="noStrike" cap="none">
                <a:latin typeface="Helvetica Neue"/>
                <a:ea typeface="Helvetica Neue"/>
                <a:cs typeface="Helvetica Neue"/>
                <a:sym typeface="Helvetica Neue"/>
              </a:rPr>
              <a:t> de </a:t>
            </a:r>
            <a:r>
              <a:rPr lang="en-GB" sz="2200" b="0" i="0" u="none" strike="noStrike" cap="none" err="1">
                <a:latin typeface="Helvetica Neue"/>
                <a:ea typeface="Helvetica Neue"/>
                <a:cs typeface="Helvetica Neue"/>
                <a:sym typeface="Helvetica Neue"/>
              </a:rPr>
              <a:t>reële</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wereld</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vanuit</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verschillende</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perspectieven</a:t>
            </a:r>
            <a:endParaRPr lang="en-GB"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SzPts val="1100"/>
              <a:buNone/>
            </a:pPr>
            <a:r>
              <a:rPr lang="en-GB" sz="2200" b="0" i="0" u="none" strike="noStrike" cap="none" err="1">
                <a:latin typeface="Helvetica Neue"/>
                <a:ea typeface="Helvetica Neue"/>
                <a:cs typeface="Helvetica Neue"/>
                <a:sym typeface="Helvetica Neue"/>
              </a:rPr>
              <a:t>Informatie</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wordt</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gestructureerd</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gemodelleerd</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vanuit</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één</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perspectief</a:t>
            </a:r>
            <a:endParaRPr lang="en-GB"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SzPts val="1100"/>
              <a:buNone/>
            </a:pPr>
            <a:r>
              <a:rPr lang="en-GB" sz="2200" b="0" i="0" u="none" strike="noStrike" cap="none" err="1">
                <a:latin typeface="Helvetica Neue"/>
                <a:ea typeface="Helvetica Neue"/>
                <a:cs typeface="Helvetica Neue"/>
                <a:sym typeface="Helvetica Neue"/>
              </a:rPr>
              <a:t>Authentieke</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bronnen</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als</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bestaan</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als</a:t>
            </a:r>
            <a:r>
              <a:rPr lang="en-GB" sz="2200" b="0" i="0" u="none" strike="noStrike" cap="none">
                <a:latin typeface="Helvetica Neue"/>
                <a:ea typeface="Helvetica Neue"/>
                <a:cs typeface="Helvetica Neue"/>
                <a:sym typeface="Helvetica Neue"/>
              </a:rPr>
              <a:t> silo’s</a:t>
            </a:r>
          </a:p>
          <a:p>
            <a:pPr marL="0" marR="0" lvl="0" indent="0" algn="l" rtl="0">
              <a:lnSpc>
                <a:spcPct val="117999"/>
              </a:lnSpc>
              <a:spcBef>
                <a:spcPts val="0"/>
              </a:spcBef>
              <a:spcAft>
                <a:spcPts val="0"/>
              </a:spcAft>
              <a:buSzPts val="1100"/>
              <a:buNone/>
            </a:pPr>
            <a:r>
              <a:rPr lang="en-GB" sz="2200" b="0" i="0" u="none" strike="noStrike" cap="none" err="1">
                <a:latin typeface="Helvetica Neue"/>
                <a:ea typeface="Helvetica Neue"/>
                <a:cs typeface="Helvetica Neue"/>
                <a:sym typeface="Helvetica Neue"/>
              </a:rPr>
              <a:t>Meervoudige</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kosten</a:t>
            </a:r>
            <a:r>
              <a:rPr lang="en-GB" sz="2200" b="0" i="0" u="none" strike="noStrike" cap="none">
                <a:latin typeface="Helvetica Neue"/>
                <a:ea typeface="Helvetica Neue"/>
                <a:cs typeface="Helvetica Neue"/>
                <a:sym typeface="Helvetica Neue"/>
              </a:rPr>
              <a:t> om </a:t>
            </a:r>
            <a:r>
              <a:rPr lang="en-GB" sz="2200" b="0" i="0" u="none" strike="noStrike" cap="none" err="1">
                <a:latin typeface="Helvetica Neue"/>
                <a:ea typeface="Helvetica Neue"/>
                <a:cs typeface="Helvetica Neue"/>
                <a:sym typeface="Helvetica Neue"/>
              </a:rPr>
              <a:t>informatie</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te</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koppelen</a:t>
            </a:r>
            <a:endParaRPr lang="en-GB"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SzPts val="1100"/>
              <a:buNone/>
            </a:pPr>
            <a:r>
              <a:rPr lang="en-GB" sz="2200" b="0" i="0" u="none" strike="noStrike" cap="none">
                <a:latin typeface="Helvetica Neue"/>
                <a:ea typeface="Helvetica Neue"/>
                <a:cs typeface="Helvetica Neue"/>
                <a:sym typeface="Helvetica Neue"/>
              </a:rPr>
              <a:t>Impact op </a:t>
            </a:r>
            <a:r>
              <a:rPr lang="en-GB" sz="2200" b="0" i="0" u="none" strike="noStrike" cap="none" err="1">
                <a:latin typeface="Helvetica Neue"/>
                <a:ea typeface="Helvetica Neue"/>
                <a:cs typeface="Helvetica Neue"/>
                <a:sym typeface="Helvetica Neue"/>
              </a:rPr>
              <a:t>kwaliteit</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en</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efficiënte</a:t>
            </a:r>
            <a:r>
              <a:rPr lang="en-GB" sz="2200" b="0" i="0" u="none" strike="noStrike" cap="none">
                <a:latin typeface="Helvetica Neue"/>
                <a:ea typeface="Helvetica Neue"/>
                <a:cs typeface="Helvetica Neue"/>
                <a:sym typeface="Helvetica Neue"/>
              </a:rPr>
              <a:t> </a:t>
            </a:r>
            <a:r>
              <a:rPr lang="en-GB" sz="2200" b="0" i="0" u="none" strike="noStrike" cap="none" err="1">
                <a:latin typeface="Helvetica Neue"/>
                <a:ea typeface="Helvetica Neue"/>
                <a:cs typeface="Helvetica Neue"/>
                <a:sym typeface="Helvetica Neue"/>
              </a:rPr>
              <a:t>dienstverlening</a:t>
            </a: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5d8801574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g15d88015741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en-GB"/>
              <a:t>Icons made by Freepik from </a:t>
            </a:r>
            <a:r>
              <a:rPr lang="en-GB"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en-GB"/>
              <a:t>Grassroots initiative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d8801574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5d88015741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0" name="Google Shape;520;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72b036958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
        <p:nvSpPr>
          <p:cNvPr id="203" name="Google Shape;203;g172b03695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 name="Google Shape;530;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736e2d9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hlinkClick r:id="rId3"/>
              </a:rPr>
              <a:t>https://www.vlaanderen.be/digitaal-vlaanderen/agenda/evenementen/oslo-voorwaarden-dienstverlening/thematische-werkgroep-1-oslo-voorwaarden-dienstverlening</a:t>
            </a:r>
            <a:endParaRPr dirty="0"/>
          </a:p>
        </p:txBody>
      </p:sp>
      <p:sp>
        <p:nvSpPr>
          <p:cNvPr id="737" name="Google Shape;737;g21736e2d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5683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09615a22b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373636"/>
              </a:buClr>
              <a:buSzPts val="1100"/>
              <a:buFont typeface="Arial"/>
              <a:buNone/>
            </a:pPr>
            <a:endParaRPr/>
          </a:p>
        </p:txBody>
      </p:sp>
      <p:sp>
        <p:nvSpPr>
          <p:cNvPr id="533" name="Google Shape;533;gd09615a22b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621c9046e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f621c9046e_2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621c9046e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f621c9046e_2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f621c9046e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f621c9046e_2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f621c9046e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f621c9046e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f621c9046e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gf621c9046e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621c9046e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f621c9046e_2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f621c9046e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f621c9046e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a15db3b2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43" name="Google Shape;543;gfa15db3b2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1f298efb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21f298efb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OSLO Besluit Publicatie - link met wetgeving en rechtsgrond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18b4d6f9e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218b4d6f9e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18b4d6f9e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218b4d6f9e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0819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18b4d6f9e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218b4d6f9e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9155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18b4d6f9e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218b4d6f9ed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84516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18b4d6f9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218b4d6f9e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18b4d6f9e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18b4d6f9ed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f621c9046e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gf621c9046e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384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980d9de18e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https://app.mural.co/t/beadvtc7549/m/beadvtc7549/1696966515178/ba6340c93df98719ed0a4cb871622c5ac05a304a?sender=ue9933922f73b776a33f43670</a:t>
            </a:r>
            <a:endParaRPr dirty="0">
              <a:solidFill>
                <a:srgbClr val="373636"/>
              </a:solidFill>
            </a:endParaRPr>
          </a:p>
        </p:txBody>
      </p:sp>
      <p:sp>
        <p:nvSpPr>
          <p:cNvPr id="223" name="Google Shape;223;g1980d9de18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4" name="Google Shape;59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8133bc4f3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Yaron</a:t>
            </a:r>
            <a:endParaRPr>
              <a:solidFill>
                <a:srgbClr val="373636"/>
              </a:solidFill>
            </a:endParaRPr>
          </a:p>
        </p:txBody>
      </p:sp>
      <p:sp>
        <p:nvSpPr>
          <p:cNvPr id="632" name="Google Shape;632;g18133bc4f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980d9de18e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643" name="Google Shape;643;g1980d9de18e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4" name="Google Shape;65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f9c5d1c9e7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nl-NL" sz="1100" b="1"/>
              <a:t>Doel</a:t>
            </a:r>
            <a:r>
              <a:rPr lang="nl-NL" sz="1100"/>
              <a:t>:</a:t>
            </a:r>
          </a:p>
          <a:p>
            <a:pPr marL="0" marR="0" lvl="0" indent="0" algn="just" rtl="0">
              <a:lnSpc>
                <a:spcPct val="100000"/>
              </a:lnSpc>
              <a:spcBef>
                <a:spcPts val="0"/>
              </a:spcBef>
              <a:spcAft>
                <a:spcPts val="0"/>
              </a:spcAft>
              <a:buClr>
                <a:srgbClr val="000000"/>
              </a:buClr>
              <a:buSzPts val="1300"/>
              <a:buFont typeface="Arial"/>
              <a:buNone/>
            </a:pPr>
            <a:r>
              <a:rPr lang="nl-NL" sz="1100"/>
              <a:t>Verschillende uses cases die zich voordoen proberen capteren, zodat het datamodel zo accuraat mogelijk van toepassing kan zijn.</a:t>
            </a:r>
          </a:p>
          <a:p>
            <a:pPr marL="0" marR="0" lvl="0" indent="0" algn="just" rtl="0">
              <a:lnSpc>
                <a:spcPct val="100000"/>
              </a:lnSpc>
              <a:spcBef>
                <a:spcPts val="0"/>
              </a:spcBef>
              <a:spcAft>
                <a:spcPts val="0"/>
              </a:spcAft>
              <a:buClr>
                <a:srgbClr val="000000"/>
              </a:buClr>
              <a:buSzPts val="1300"/>
              <a:buFont typeface="Arial"/>
              <a:buNone/>
            </a:pPr>
            <a:endParaRPr lang="nl-NL" sz="1100"/>
          </a:p>
          <a:p>
            <a:pPr marL="0" marR="0" lvl="0" indent="0" algn="just" rtl="0">
              <a:lnSpc>
                <a:spcPct val="100000"/>
              </a:lnSpc>
              <a:spcBef>
                <a:spcPts val="0"/>
              </a:spcBef>
              <a:spcAft>
                <a:spcPts val="0"/>
              </a:spcAft>
              <a:buClr>
                <a:srgbClr val="000000"/>
              </a:buClr>
              <a:buSzPts val="1300"/>
              <a:buFont typeface="Arial"/>
              <a:buNone/>
            </a:pPr>
            <a:endParaRPr lang="nl-NL" sz="1100"/>
          </a:p>
          <a:p>
            <a:pPr marL="0" marR="0" lvl="0" indent="0" algn="just" rtl="0">
              <a:lnSpc>
                <a:spcPct val="100000"/>
              </a:lnSpc>
              <a:spcBef>
                <a:spcPts val="0"/>
              </a:spcBef>
              <a:spcAft>
                <a:spcPts val="0"/>
              </a:spcAft>
              <a:buClr>
                <a:srgbClr val="000000"/>
              </a:buClr>
              <a:buSzPts val="1300"/>
              <a:buFont typeface="Arial"/>
              <a:buNone/>
            </a:pPr>
            <a:r>
              <a:rPr lang="nl-NL" sz="1100" b="1"/>
              <a:t>Brainstorm</a:t>
            </a:r>
            <a:r>
              <a:rPr lang="nl-NL" sz="1100"/>
              <a:t>:</a:t>
            </a:r>
          </a:p>
          <a:p>
            <a:pPr marL="0" marR="0" lvl="0" indent="0" algn="just" rtl="0">
              <a:lnSpc>
                <a:spcPct val="100000"/>
              </a:lnSpc>
              <a:spcBef>
                <a:spcPts val="0"/>
              </a:spcBef>
              <a:spcAft>
                <a:spcPts val="0"/>
              </a:spcAft>
              <a:buClr>
                <a:srgbClr val="000000"/>
              </a:buClr>
              <a:buSzPts val="1300"/>
              <a:buFont typeface="Arial"/>
              <a:buNone/>
            </a:pPr>
            <a:r>
              <a:rPr lang="nl-NL" sz="1100"/>
              <a:t>Welke andere uses cases zijn er van toepassing?</a:t>
            </a:r>
          </a:p>
          <a:p>
            <a:pPr marL="0" marR="0" lvl="0" indent="0" algn="just" rtl="0">
              <a:lnSpc>
                <a:spcPct val="100000"/>
              </a:lnSpc>
              <a:spcBef>
                <a:spcPts val="0"/>
              </a:spcBef>
              <a:spcAft>
                <a:spcPts val="0"/>
              </a:spcAft>
              <a:buClr>
                <a:srgbClr val="000000"/>
              </a:buClr>
              <a:buSzPts val="1300"/>
              <a:buFont typeface="Arial"/>
              <a:buNone/>
            </a:pPr>
            <a:endParaRPr lang="nl-NL" sz="1100"/>
          </a:p>
          <a:p>
            <a:pPr marL="457200" marR="0" lvl="0" indent="-298450" algn="just" rtl="0">
              <a:lnSpc>
                <a:spcPct val="100000"/>
              </a:lnSpc>
              <a:spcBef>
                <a:spcPts val="0"/>
              </a:spcBef>
              <a:spcAft>
                <a:spcPts val="0"/>
              </a:spcAft>
              <a:buSzPts val="1100"/>
              <a:buChar char="-"/>
            </a:pPr>
            <a:r>
              <a:rPr lang="nl-NL" sz="1100"/>
              <a:t>Gebruik een post it om jouw ideeën in de Mural te plaatsen.</a:t>
            </a:r>
          </a:p>
          <a:p>
            <a:pPr marL="457200" marR="0" lvl="0" indent="-298450" algn="just" rtl="0">
              <a:lnSpc>
                <a:spcPct val="100000"/>
              </a:lnSpc>
              <a:spcBef>
                <a:spcPts val="0"/>
              </a:spcBef>
              <a:spcAft>
                <a:spcPts val="0"/>
              </a:spcAft>
              <a:buSzPts val="1100"/>
              <a:buChar char="-"/>
            </a:pPr>
            <a:r>
              <a:rPr lang="nl-NL" sz="1100"/>
              <a:t>Stel jezelf de vraag wat jij als stakeholder wil kunnen met deze datastandaard?</a:t>
            </a:r>
          </a:p>
          <a:p>
            <a:pPr marL="0" marR="0" lvl="0" indent="0" algn="just" rtl="0">
              <a:lnSpc>
                <a:spcPct val="100000"/>
              </a:lnSpc>
              <a:spcBef>
                <a:spcPts val="0"/>
              </a:spcBef>
              <a:spcAft>
                <a:spcPts val="0"/>
              </a:spcAft>
              <a:buNone/>
            </a:pPr>
            <a:endParaRPr lang="nl-NL" sz="1100"/>
          </a:p>
          <a:p>
            <a:pPr marL="0" marR="0" lvl="0" indent="0" algn="just" rtl="0">
              <a:lnSpc>
                <a:spcPct val="100000"/>
              </a:lnSpc>
              <a:spcBef>
                <a:spcPts val="0"/>
              </a:spcBef>
              <a:spcAft>
                <a:spcPts val="0"/>
              </a:spcAft>
              <a:buNone/>
            </a:pPr>
            <a:endParaRPr lang="nl-NL" sz="1100"/>
          </a:p>
          <a:p>
            <a:pPr marL="0" marR="0" lvl="0" indent="0" algn="just" rtl="0">
              <a:lnSpc>
                <a:spcPct val="100000"/>
              </a:lnSpc>
              <a:spcBef>
                <a:spcPts val="0"/>
              </a:spcBef>
              <a:spcAft>
                <a:spcPts val="0"/>
              </a:spcAft>
              <a:buNone/>
            </a:pPr>
            <a:r>
              <a:rPr lang="nl-NL" sz="1100" b="1"/>
              <a:t>Format</a:t>
            </a:r>
            <a:r>
              <a:rPr lang="nl-NL" sz="1100"/>
              <a:t>:</a:t>
            </a:r>
          </a:p>
          <a:p>
            <a:pPr marL="0" marR="0" lvl="0" indent="0" algn="just" rtl="0">
              <a:lnSpc>
                <a:spcPct val="100000"/>
              </a:lnSpc>
              <a:spcBef>
                <a:spcPts val="0"/>
              </a:spcBef>
              <a:spcAft>
                <a:spcPts val="0"/>
              </a:spcAft>
              <a:buNone/>
            </a:pPr>
            <a:r>
              <a:rPr lang="nl-NL" sz="1100"/>
              <a:t>“Als … wil ik … zodat ik …”</a:t>
            </a:r>
          </a:p>
          <a:p>
            <a:pPr marL="0" lvl="0" indent="0" algn="l" rtl="0">
              <a:lnSpc>
                <a:spcPct val="100000"/>
              </a:lnSpc>
              <a:spcBef>
                <a:spcPts val="0"/>
              </a:spcBef>
              <a:spcAft>
                <a:spcPts val="0"/>
              </a:spcAft>
              <a:buSzPts val="1100"/>
              <a:buNone/>
            </a:pPr>
            <a:endParaRPr/>
          </a:p>
        </p:txBody>
      </p:sp>
      <p:sp>
        <p:nvSpPr>
          <p:cNvPr id="660" name="Google Shape;660;gf9c5d1c9e7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4ee134c457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https://app.mural.co/t/beadvtc7549/m/beadvtc7549/1696966515178/ba6340c93df98719ed0a4cb871622c5ac05a304a?sender=ue9933922f73b776a33f43670</a:t>
            </a:r>
            <a:endParaRPr dirty="0"/>
          </a:p>
        </p:txBody>
      </p:sp>
      <p:sp>
        <p:nvSpPr>
          <p:cNvPr id="667" name="Google Shape;667;g14ee134c457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7c39b9eb6b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marR="0" lvl="0" indent="0" algn="just" rtl="0">
              <a:lnSpc>
                <a:spcPct val="100000"/>
              </a:lnSpc>
              <a:spcBef>
                <a:spcPts val="0"/>
              </a:spcBef>
              <a:spcAft>
                <a:spcPts val="0"/>
              </a:spcAft>
              <a:buClr>
                <a:srgbClr val="000000"/>
              </a:buClr>
              <a:buSzPts val="1300"/>
              <a:buFont typeface="Arial"/>
              <a:buNone/>
            </a:pPr>
            <a:r>
              <a:rPr lang="nl-NL" sz="1100" b="1"/>
              <a:t>Doel</a:t>
            </a:r>
            <a:r>
              <a:rPr lang="nl-NL" sz="1100"/>
              <a:t>:</a:t>
            </a:r>
          </a:p>
          <a:p>
            <a:pPr marL="0" marR="0" lvl="0" indent="0" algn="just" rtl="0">
              <a:lnSpc>
                <a:spcPct val="100000"/>
              </a:lnSpc>
              <a:spcBef>
                <a:spcPts val="0"/>
              </a:spcBef>
              <a:spcAft>
                <a:spcPts val="0"/>
              </a:spcAft>
              <a:buClr>
                <a:srgbClr val="000000"/>
              </a:buClr>
              <a:buSzPts val="1300"/>
              <a:buFont typeface="Arial"/>
              <a:buNone/>
            </a:pPr>
            <a:r>
              <a:rPr lang="nl-NL" sz="1100"/>
              <a:t>De verschillende gegevens identificeren die nodig zijn om de use case te realiseren.</a:t>
            </a:r>
          </a:p>
          <a:p>
            <a:pPr marL="0" marR="0" lvl="0" indent="0" algn="just" rtl="0">
              <a:lnSpc>
                <a:spcPct val="100000"/>
              </a:lnSpc>
              <a:spcBef>
                <a:spcPts val="0"/>
              </a:spcBef>
              <a:spcAft>
                <a:spcPts val="0"/>
              </a:spcAft>
              <a:buClr>
                <a:srgbClr val="000000"/>
              </a:buClr>
              <a:buSzPts val="1300"/>
              <a:buFont typeface="Arial"/>
              <a:buNone/>
            </a:pPr>
            <a:endParaRPr lang="nl-NL" sz="1100"/>
          </a:p>
          <a:p>
            <a:pPr marL="0" marR="0" lvl="0" indent="0" algn="just" rtl="0">
              <a:lnSpc>
                <a:spcPct val="100000"/>
              </a:lnSpc>
              <a:spcBef>
                <a:spcPts val="0"/>
              </a:spcBef>
              <a:spcAft>
                <a:spcPts val="0"/>
              </a:spcAft>
              <a:buClr>
                <a:srgbClr val="000000"/>
              </a:buClr>
              <a:buSzPts val="1300"/>
              <a:buFont typeface="Arial"/>
              <a:buNone/>
            </a:pPr>
            <a:endParaRPr lang="nl-NL" sz="1100"/>
          </a:p>
          <a:p>
            <a:pPr marL="0" marR="0" lvl="0" indent="0" algn="just" rtl="0">
              <a:lnSpc>
                <a:spcPct val="100000"/>
              </a:lnSpc>
              <a:spcBef>
                <a:spcPts val="0"/>
              </a:spcBef>
              <a:spcAft>
                <a:spcPts val="0"/>
              </a:spcAft>
              <a:buClr>
                <a:srgbClr val="000000"/>
              </a:buClr>
              <a:buSzPts val="1300"/>
              <a:buFont typeface="Arial"/>
              <a:buNone/>
            </a:pPr>
            <a:r>
              <a:rPr lang="nl-NL" sz="1100" b="1"/>
              <a:t>Brainstorm</a:t>
            </a:r>
            <a:r>
              <a:rPr lang="nl-NL" sz="1100"/>
              <a:t>:</a:t>
            </a:r>
          </a:p>
          <a:p>
            <a:pPr marL="0" marR="0" lvl="0" indent="0" algn="just" rtl="0">
              <a:lnSpc>
                <a:spcPct val="100000"/>
              </a:lnSpc>
              <a:spcBef>
                <a:spcPts val="0"/>
              </a:spcBef>
              <a:spcAft>
                <a:spcPts val="0"/>
              </a:spcAft>
              <a:buClr>
                <a:srgbClr val="000000"/>
              </a:buClr>
              <a:buSzPts val="1300"/>
              <a:buFont typeface="Arial"/>
              <a:buNone/>
            </a:pPr>
            <a:r>
              <a:rPr lang="nl-NL" sz="1100"/>
              <a:t>Welke concepten en gegevens zijn nodig voor de use cases?</a:t>
            </a:r>
          </a:p>
          <a:p>
            <a:pPr marL="0" marR="0" lvl="0" indent="0" algn="just" rtl="0">
              <a:lnSpc>
                <a:spcPct val="100000"/>
              </a:lnSpc>
              <a:spcBef>
                <a:spcPts val="0"/>
              </a:spcBef>
              <a:spcAft>
                <a:spcPts val="0"/>
              </a:spcAft>
              <a:buClr>
                <a:srgbClr val="000000"/>
              </a:buClr>
              <a:buSzPts val="1300"/>
              <a:buFont typeface="Arial"/>
              <a:buNone/>
            </a:pPr>
            <a:endParaRPr lang="nl-NL" sz="1100"/>
          </a:p>
          <a:p>
            <a:pPr marL="457200" marR="0" lvl="0" indent="-298450" algn="just" rtl="0">
              <a:lnSpc>
                <a:spcPct val="100000"/>
              </a:lnSpc>
              <a:spcBef>
                <a:spcPts val="0"/>
              </a:spcBef>
              <a:spcAft>
                <a:spcPts val="0"/>
              </a:spcAft>
              <a:buSzPts val="1100"/>
              <a:buChar char="-"/>
            </a:pPr>
            <a:r>
              <a:rPr lang="nl-NL" sz="1100"/>
              <a:t>Gebruik een post it om jouw ideeën in de Mural te plaatsen.</a:t>
            </a:r>
          </a:p>
          <a:p>
            <a:pPr marL="457200" marR="0" lvl="0" indent="-298450" algn="just" rtl="0">
              <a:lnSpc>
                <a:spcPct val="100000"/>
              </a:lnSpc>
              <a:spcBef>
                <a:spcPts val="0"/>
              </a:spcBef>
              <a:spcAft>
                <a:spcPts val="0"/>
              </a:spcAft>
              <a:buSzPts val="1100"/>
              <a:buChar char="-"/>
            </a:pPr>
            <a:r>
              <a:rPr lang="nl-NL" sz="1100"/>
              <a:t>Wie levert die gegevens aan?</a:t>
            </a:r>
          </a:p>
          <a:p>
            <a:pPr marL="457200" marR="0" lvl="0" indent="-298450" algn="just" rtl="0">
              <a:lnSpc>
                <a:spcPct val="100000"/>
              </a:lnSpc>
              <a:spcBef>
                <a:spcPts val="0"/>
              </a:spcBef>
              <a:spcAft>
                <a:spcPts val="0"/>
              </a:spcAft>
              <a:buSzPts val="1100"/>
              <a:buChar char="-"/>
            </a:pPr>
            <a:r>
              <a:rPr lang="nl-NL" sz="1100"/>
              <a:t>Welke gegevens zijn er nodig?</a:t>
            </a:r>
          </a:p>
          <a:p>
            <a:pPr marL="457200" marR="0" lvl="0" indent="-298450" algn="just" rtl="0">
              <a:lnSpc>
                <a:spcPct val="100000"/>
              </a:lnSpc>
              <a:spcBef>
                <a:spcPts val="0"/>
              </a:spcBef>
              <a:spcAft>
                <a:spcPts val="0"/>
              </a:spcAft>
              <a:buSzPts val="1100"/>
              <a:buChar char="-"/>
            </a:pPr>
            <a:r>
              <a:rPr lang="nl-NL" sz="1100"/>
              <a:t>Waarom heb je deze data nodig?</a:t>
            </a:r>
          </a:p>
          <a:p>
            <a:pPr marL="0" lvl="0" indent="0" algn="l" rtl="0">
              <a:lnSpc>
                <a:spcPct val="100000"/>
              </a:lnSpc>
              <a:spcBef>
                <a:spcPts val="0"/>
              </a:spcBef>
              <a:spcAft>
                <a:spcPts val="0"/>
              </a:spcAft>
              <a:buSzPts val="1100"/>
              <a:buNone/>
            </a:pPr>
            <a:endParaRPr/>
          </a:p>
        </p:txBody>
      </p:sp>
      <p:sp>
        <p:nvSpPr>
          <p:cNvPr id="673" name="Google Shape;673;g17c39b9eb6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9" name="Google Shape;679;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1736e2d9d9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u="sng">
                <a:solidFill>
                  <a:schemeClr val="hlink"/>
                </a:solidFill>
              </a:rPr>
              <a:t>https://app.mural.co/t/beadvtc7549/m/beadvtc7549/1696966515178/ba6340c93df98719ed0a4cb871622c5ac05a304a?sender=ue9933922f73b776a33f43670</a:t>
            </a:r>
            <a:endParaRPr/>
          </a:p>
        </p:txBody>
      </p:sp>
      <p:sp>
        <p:nvSpPr>
          <p:cNvPr id="690" name="Google Shape;690;g21736e2d9d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9924c55e4d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300"/>
              <a:buFont typeface="Arial"/>
              <a:buNone/>
            </a:pPr>
            <a:r>
              <a:rPr lang="nl-NL" sz="1100" b="1"/>
              <a:t>Doel</a:t>
            </a:r>
            <a:r>
              <a:rPr lang="nl-NL" sz="1100"/>
              <a:t>:</a:t>
            </a:r>
          </a:p>
          <a:p>
            <a:pPr marL="0" marR="0" lvl="0" indent="0" algn="just" rtl="0">
              <a:lnSpc>
                <a:spcPct val="100000"/>
              </a:lnSpc>
              <a:spcBef>
                <a:spcPts val="0"/>
              </a:spcBef>
              <a:spcAft>
                <a:spcPts val="0"/>
              </a:spcAft>
              <a:buClr>
                <a:srgbClr val="000000"/>
              </a:buClr>
              <a:buSzPts val="1300"/>
              <a:buFont typeface="Arial"/>
              <a:buNone/>
            </a:pPr>
            <a:r>
              <a:rPr lang="nl-NL" sz="1100"/>
              <a:t>Zo accuraat mogelijk afstemmen met de bestaande datastandaard en -modellen.</a:t>
            </a:r>
          </a:p>
          <a:p>
            <a:pPr marL="0" lvl="0" indent="0" algn="l" rtl="0">
              <a:lnSpc>
                <a:spcPct val="100000"/>
              </a:lnSpc>
              <a:spcBef>
                <a:spcPts val="0"/>
              </a:spcBef>
              <a:spcAft>
                <a:spcPts val="0"/>
              </a:spcAft>
              <a:buSzPts val="1100"/>
              <a:buNone/>
            </a:pPr>
            <a:endParaRPr/>
          </a:p>
        </p:txBody>
      </p:sp>
      <p:sp>
        <p:nvSpPr>
          <p:cNvPr id="696" name="Google Shape;696;g19924c55e4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9c5d1c9e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29" name="Google Shape;229;gf9c5d1c9e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1736e2d9d9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u="sng">
                <a:solidFill>
                  <a:schemeClr val="hlink"/>
                </a:solidFill>
              </a:rPr>
              <a:t>https://app.mural.co/t/beadvtc7549/m/beadvtc7549/1696966515178/ba6340c93df98719ed0a4cb871622c5ac05a304a?sender=ue9933922f73b776a33f43670</a:t>
            </a:r>
            <a:endParaRPr/>
          </a:p>
        </p:txBody>
      </p:sp>
      <p:sp>
        <p:nvSpPr>
          <p:cNvPr id="690" name="Google Shape;690;g21736e2d9d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4648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fa15db3b2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02" name="Google Shape;702;gfa15db3b2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0" name="Google Shape;71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736e2d9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6" name="Google Shape;78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fa15db3b28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95" name="Google Shape;795;gfa15db3b2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44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97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KS: Dan komen ze terecht op de raadpleegomgeving op de gemeentelijke website waar veel informatie ter beschikking is over gemeentelijke besluiten maar we vaststellen dat er bijkomende uitleg nodig is om burgers ernaar toe te leiden of dat informatie toch nog dubbel gepubliceerd wordt om ze zo toegankelijk mogelijk te maken. Bijkomend: als een burger wil weten wanneer een vergadering plaatsvindt, moet hij zelf de website raadplegen of zich inschrijven op een nieuwsbrief die naar een 200-tal geïnteresseerden wordt verstuurd door medewerkers van het lokaal bestuur. Dit vereist nog steeds manuele tussenkomsten. Ter vergelijking met wat de burger in de dagdagelijkse praktijk ervaart: voor de huidige vergadering kreeg ik automatisch een herinnering via mijn smartphone. Bij online shops moet ik meer moeite doen om me uit te schrijven op hun nieuwsbrief dan om geïnformeerd te raken over hun nieuwe producten.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460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tif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tif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tif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tif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tif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tif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tif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tif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4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4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50"/>
        <p:cNvGrpSpPr/>
        <p:nvPr/>
      </p:nvGrpSpPr>
      <p:grpSpPr>
        <a:xfrm>
          <a:off x="0" y="0"/>
          <a:ext cx="0" cy="0"/>
          <a:chOff x="0" y="0"/>
          <a:chExt cx="0" cy="0"/>
        </a:xfrm>
      </p:grpSpPr>
      <p:sp>
        <p:nvSpPr>
          <p:cNvPr id="51" name="Google Shape;51;p5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5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54"/>
        <p:cNvGrpSpPr/>
        <p:nvPr/>
      </p:nvGrpSpPr>
      <p:grpSpPr>
        <a:xfrm>
          <a:off x="0" y="0"/>
          <a:ext cx="0" cy="0"/>
          <a:chOff x="0" y="0"/>
          <a:chExt cx="0" cy="0"/>
        </a:xfrm>
      </p:grpSpPr>
      <p:pic>
        <p:nvPicPr>
          <p:cNvPr id="55" name="Google Shape;55;p43"/>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56" name="Google Shape;56;p43"/>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57" name="Google Shape;57;p43"/>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60" name="Google Shape;60;p4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61" name="Google Shape;61;p4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62"/>
        <p:cNvGrpSpPr/>
        <p:nvPr/>
      </p:nvGrpSpPr>
      <p:grpSpPr>
        <a:xfrm>
          <a:off x="0" y="0"/>
          <a:ext cx="0" cy="0"/>
          <a:chOff x="0" y="0"/>
          <a:chExt cx="0" cy="0"/>
        </a:xfrm>
      </p:grpSpPr>
      <p:pic>
        <p:nvPicPr>
          <p:cNvPr id="63" name="Google Shape;63;p47"/>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64" name="Google Shape;64;p47"/>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5" name="Google Shape;65;p47"/>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47"/>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67"/>
        <p:cNvGrpSpPr/>
        <p:nvPr/>
      </p:nvGrpSpPr>
      <p:grpSpPr>
        <a:xfrm>
          <a:off x="0" y="0"/>
          <a:ext cx="0" cy="0"/>
          <a:chOff x="0" y="0"/>
          <a:chExt cx="0" cy="0"/>
        </a:xfrm>
      </p:grpSpPr>
      <p:pic>
        <p:nvPicPr>
          <p:cNvPr id="68" name="Google Shape;68;p48"/>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69" name="Google Shape;69;p48"/>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70"/>
        <p:cNvGrpSpPr/>
        <p:nvPr/>
      </p:nvGrpSpPr>
      <p:grpSpPr>
        <a:xfrm>
          <a:off x="0" y="0"/>
          <a:ext cx="0" cy="0"/>
          <a:chOff x="0" y="0"/>
          <a:chExt cx="0" cy="0"/>
        </a:xfrm>
      </p:grpSpPr>
      <p:pic>
        <p:nvPicPr>
          <p:cNvPr id="71" name="Google Shape;71;p49"/>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72" name="Google Shape;72;p49"/>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3" name="Google Shape;73;p49"/>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 name="Google Shape;74;p4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49"/>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49"/>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7" name="Google Shape;77;p49"/>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78" name="Google Shape;78;p49"/>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9" name="Google Shape;79;p49"/>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80"/>
        <p:cNvGrpSpPr/>
        <p:nvPr/>
      </p:nvGrpSpPr>
      <p:grpSpPr>
        <a:xfrm>
          <a:off x="0" y="0"/>
          <a:ext cx="0" cy="0"/>
          <a:chOff x="0" y="0"/>
          <a:chExt cx="0" cy="0"/>
        </a:xfrm>
      </p:grpSpPr>
      <p:sp>
        <p:nvSpPr>
          <p:cNvPr id="81" name="Google Shape;81;p50"/>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2" name="Google Shape;82;p50"/>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3" name="Google Shape;83;p50"/>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4" name="Google Shape;84;p50"/>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5" name="Google Shape;85;p50"/>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50"/>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50"/>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8" name="Google Shape;88;p50"/>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89" name="Google Shape;89;p50"/>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90"/>
        <p:cNvGrpSpPr/>
        <p:nvPr/>
      </p:nvGrpSpPr>
      <p:grpSpPr>
        <a:xfrm>
          <a:off x="0" y="0"/>
          <a:ext cx="0" cy="0"/>
          <a:chOff x="0" y="0"/>
          <a:chExt cx="0" cy="0"/>
        </a:xfrm>
      </p:grpSpPr>
      <p:sp>
        <p:nvSpPr>
          <p:cNvPr id="91" name="Google Shape;91;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1"/>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93" name="Google Shape;93;p51"/>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94"/>
        <p:cNvGrpSpPr/>
        <p:nvPr/>
      </p:nvGrpSpPr>
      <p:grpSpPr>
        <a:xfrm>
          <a:off x="0" y="0"/>
          <a:ext cx="0" cy="0"/>
          <a:chOff x="0" y="0"/>
          <a:chExt cx="0" cy="0"/>
        </a:xfrm>
      </p:grpSpPr>
      <p:pic>
        <p:nvPicPr>
          <p:cNvPr id="95" name="Google Shape;95;p52"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96" name="Google Shape;96;p52"/>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52"/>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5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99"/>
        <p:cNvGrpSpPr/>
        <p:nvPr/>
      </p:nvGrpSpPr>
      <p:grpSpPr>
        <a:xfrm>
          <a:off x="0" y="0"/>
          <a:ext cx="0" cy="0"/>
          <a:chOff x="0" y="0"/>
          <a:chExt cx="0" cy="0"/>
        </a:xfrm>
      </p:grpSpPr>
      <p:pic>
        <p:nvPicPr>
          <p:cNvPr id="100" name="Google Shape;100;p53"/>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01" name="Google Shape;101;p5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02" name="Google Shape;102;p5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03" name="Google Shape;103;p5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04" name="Google Shape;104;p5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05" name="Google Shape;105;p53"/>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6" name="Google Shape;106;p53"/>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7" name="Google Shape;107;p53"/>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08" name="Google Shape;108;p53"/>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09" name="Google Shape;109;p5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10" name="Google Shape;110;p53"/>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111"/>
        <p:cNvGrpSpPr/>
        <p:nvPr/>
      </p:nvGrpSpPr>
      <p:grpSpPr>
        <a:xfrm>
          <a:off x="0" y="0"/>
          <a:ext cx="0" cy="0"/>
          <a:chOff x="0" y="0"/>
          <a:chExt cx="0" cy="0"/>
        </a:xfrm>
      </p:grpSpPr>
      <p:sp>
        <p:nvSpPr>
          <p:cNvPr id="112" name="Google Shape;112;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13" name="Google Shape;113;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p5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5" name="Google Shape;115;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6" name="Google Shape;116;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17"/>
        <p:cNvGrpSpPr/>
        <p:nvPr/>
      </p:nvGrpSpPr>
      <p:grpSpPr>
        <a:xfrm>
          <a:off x="0" y="0"/>
          <a:ext cx="0" cy="0"/>
          <a:chOff x="0" y="0"/>
          <a:chExt cx="0" cy="0"/>
        </a:xfrm>
      </p:grpSpPr>
      <p:sp>
        <p:nvSpPr>
          <p:cNvPr id="118" name="Google Shape;118;p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9" name="Google Shape;119;p5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20" name="Google Shape;120;p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21" name="Google Shape;121;p5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2" name="Google Shape;122;p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23" name="Google Shape;123;p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24"/>
        <p:cNvGrpSpPr/>
        <p:nvPr/>
      </p:nvGrpSpPr>
      <p:grpSpPr>
        <a:xfrm>
          <a:off x="0" y="0"/>
          <a:ext cx="0" cy="0"/>
          <a:chOff x="0" y="0"/>
          <a:chExt cx="0" cy="0"/>
        </a:xfrm>
      </p:grpSpPr>
      <p:sp>
        <p:nvSpPr>
          <p:cNvPr id="125" name="Google Shape;125;p5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6" name="Google Shape;126;p5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27" name="Google Shape;127;p5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28" name="Google Shape;128;p5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9" name="Google Shape;129;p5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30" name="Google Shape;130;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31"/>
        <p:cNvGrpSpPr/>
        <p:nvPr/>
      </p:nvGrpSpPr>
      <p:grpSpPr>
        <a:xfrm>
          <a:off x="0" y="0"/>
          <a:ext cx="0" cy="0"/>
          <a:chOff x="0" y="0"/>
          <a:chExt cx="0" cy="0"/>
        </a:xfrm>
      </p:grpSpPr>
      <p:pic>
        <p:nvPicPr>
          <p:cNvPr id="132" name="Google Shape;132;p5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33" name="Google Shape;133;p5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34" name="Google Shape;134;p5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35" name="Google Shape;135;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Mobiliteit">
  <p:cSld name="Leeg 2">
    <p:spTree>
      <p:nvGrpSpPr>
        <p:cNvPr id="1" name="Shape 136"/>
        <p:cNvGrpSpPr/>
        <p:nvPr/>
      </p:nvGrpSpPr>
      <p:grpSpPr>
        <a:xfrm>
          <a:off x="0" y="0"/>
          <a:ext cx="0" cy="0"/>
          <a:chOff x="0" y="0"/>
          <a:chExt cx="0" cy="0"/>
        </a:xfrm>
      </p:grpSpPr>
      <p:pic>
        <p:nvPicPr>
          <p:cNvPr id="137" name="Google Shape;137;p5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38" name="Google Shape;138;p5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39" name="Google Shape;139;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40" name="Google Shape;140;p5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41" name="Google Shape;141;p5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42" name="Google Shape;142;p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43"/>
        <p:cNvGrpSpPr/>
        <p:nvPr/>
      </p:nvGrpSpPr>
      <p:grpSpPr>
        <a:xfrm>
          <a:off x="0" y="0"/>
          <a:ext cx="0" cy="0"/>
          <a:chOff x="0" y="0"/>
          <a:chExt cx="0" cy="0"/>
        </a:xfrm>
      </p:grpSpPr>
      <p:sp>
        <p:nvSpPr>
          <p:cNvPr id="144" name="Google Shape;144;p6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6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6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6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48" name="Google Shape;148;p6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49"/>
        <p:cNvGrpSpPr/>
        <p:nvPr/>
      </p:nvGrpSpPr>
      <p:grpSpPr>
        <a:xfrm>
          <a:off x="0" y="0"/>
          <a:ext cx="0" cy="0"/>
          <a:chOff x="0" y="0"/>
          <a:chExt cx="0" cy="0"/>
        </a:xfrm>
      </p:grpSpPr>
      <p:sp>
        <p:nvSpPr>
          <p:cNvPr id="150" name="Google Shape;150;p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1" name="Google Shape;151;p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4" name="Google Shape;154;p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55" name="Google Shape;155;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56"/>
        <p:cNvGrpSpPr/>
        <p:nvPr/>
      </p:nvGrpSpPr>
      <p:grpSpPr>
        <a:xfrm>
          <a:off x="0" y="0"/>
          <a:ext cx="0" cy="0"/>
          <a:chOff x="0" y="0"/>
          <a:chExt cx="0" cy="0"/>
        </a:xfrm>
      </p:grpSpPr>
      <p:sp>
        <p:nvSpPr>
          <p:cNvPr id="157" name="Google Shape;157;p6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58" name="Google Shape;158;p62"/>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59" name="Google Shape;159;p62"/>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62" name="Google Shape;162;p63"/>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63" name="Google Shape;163;p63"/>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64" name="Google Shape;164;p63"/>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165" name="Google Shape;165;p63"/>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6" name="Google Shape;166;p63"/>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67" name="Google Shape;167;p63"/>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startslide-ALGEMEEN">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F0F5787-29F7-E243-94D4-F03CD0486888}"/>
              </a:ext>
            </a:extLst>
          </p:cNvPr>
          <p:cNvSpPr>
            <a:spLocks noGrp="1"/>
          </p:cNvSpPr>
          <p:nvPr>
            <p:ph type="dt" sz="half" idx="10"/>
          </p:nvPr>
        </p:nvSpPr>
        <p:spPr/>
        <p:txBody>
          <a:bodyPr/>
          <a:lstStyle/>
          <a:p>
            <a:fld id="{DC8CA885-2FAC-4D3E-9165-B780978C3E72}" type="datetime1">
              <a:rPr lang="nl-BE" smtClean="0"/>
              <a:t>20/10/2023</a:t>
            </a:fld>
            <a:endParaRPr lang="nl-BE"/>
          </a:p>
        </p:txBody>
      </p:sp>
      <p:sp>
        <p:nvSpPr>
          <p:cNvPr id="3" name="Tijdelijke aanduiding voor voettekst 2">
            <a:extLst>
              <a:ext uri="{FF2B5EF4-FFF2-40B4-BE49-F238E27FC236}">
                <a16:creationId xmlns:a16="http://schemas.microsoft.com/office/drawing/2014/main" id="{D8A0BF21-EAA7-1C4A-8A86-FAA1547C08D9}"/>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Graphic 5">
            <a:extLst>
              <a:ext uri="{FF2B5EF4-FFF2-40B4-BE49-F238E27FC236}">
                <a16:creationId xmlns:a16="http://schemas.microsoft.com/office/drawing/2014/main" id="{C1F37385-F558-D147-A5C0-84C926954E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4145" y="198477"/>
            <a:ext cx="5675710" cy="4445973"/>
          </a:xfrm>
          <a:prstGeom prst="rect">
            <a:avLst/>
          </a:prstGeom>
        </p:spPr>
      </p:pic>
    </p:spTree>
    <p:extLst>
      <p:ext uri="{BB962C8B-B14F-4D97-AF65-F5344CB8AC3E}">
        <p14:creationId xmlns:p14="http://schemas.microsoft.com/office/powerpoint/2010/main" val="418068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2_startslide-WIT">
    <p:spTree>
      <p:nvGrpSpPr>
        <p:cNvPr id="1" name=""/>
        <p:cNvGrpSpPr/>
        <p:nvPr/>
      </p:nvGrpSpPr>
      <p:grpSpPr>
        <a:xfrm>
          <a:off x="0" y="0"/>
          <a:ext cx="0" cy="0"/>
          <a:chOff x="0" y="0"/>
          <a:chExt cx="0" cy="0"/>
        </a:xfrm>
      </p:grpSpPr>
      <p:pic>
        <p:nvPicPr>
          <p:cNvPr id="8" name="Afbeelding 10">
            <a:extLst>
              <a:ext uri="{FF2B5EF4-FFF2-40B4-BE49-F238E27FC236}">
                <a16:creationId xmlns:a16="http://schemas.microsoft.com/office/drawing/2014/main" id="{7CC82600-156B-9A4E-8E38-94A7D149673D}"/>
              </a:ext>
            </a:extLst>
          </p:cNvPr>
          <p:cNvPicPr>
            <a:picLocks noChangeAspect="1"/>
          </p:cNvPicPr>
          <p:nvPr userDrawn="1"/>
        </p:nvPicPr>
        <p:blipFill>
          <a:blip r:embed="rId2"/>
          <a:stretch>
            <a:fillRect/>
          </a:stretch>
        </p:blipFill>
        <p:spPr>
          <a:xfrm>
            <a:off x="1178" y="-3812"/>
            <a:ext cx="4540147" cy="5147312"/>
          </a:xfrm>
          <a:prstGeom prst="rect">
            <a:avLst/>
          </a:prstGeom>
        </p:spPr>
      </p:pic>
      <p:sp>
        <p:nvSpPr>
          <p:cNvPr id="2" name="Titel 1">
            <a:extLst>
              <a:ext uri="{FF2B5EF4-FFF2-40B4-BE49-F238E27FC236}">
                <a16:creationId xmlns:a16="http://schemas.microsoft.com/office/drawing/2014/main" id="{7D37F536-0F6C-A14C-91C9-E352F72603D6}"/>
              </a:ext>
            </a:extLst>
          </p:cNvPr>
          <p:cNvSpPr>
            <a:spLocks noGrp="1"/>
          </p:cNvSpPr>
          <p:nvPr>
            <p:ph type="ctrTitle"/>
          </p:nvPr>
        </p:nvSpPr>
        <p:spPr>
          <a:xfrm>
            <a:off x="4950043" y="841772"/>
            <a:ext cx="3672407" cy="1790700"/>
          </a:xfrm>
        </p:spPr>
        <p:txBody>
          <a:bodyPr anchor="b"/>
          <a:lstStyle>
            <a:lvl1pPr algn="l">
              <a:defRPr sz="4500">
                <a:solidFill>
                  <a:schemeClr val="tx2"/>
                </a:solidFill>
              </a:defRPr>
            </a:lvl1pPr>
          </a:lstStyle>
          <a:p>
            <a:r>
              <a:rPr lang="nl-NL"/>
              <a:t>Klik om stijl te bewerken</a:t>
            </a:r>
            <a:endParaRPr lang="nl-BE"/>
          </a:p>
        </p:txBody>
      </p:sp>
      <p:sp>
        <p:nvSpPr>
          <p:cNvPr id="3" name="Ondertitel 2">
            <a:extLst>
              <a:ext uri="{FF2B5EF4-FFF2-40B4-BE49-F238E27FC236}">
                <a16:creationId xmlns:a16="http://schemas.microsoft.com/office/drawing/2014/main" id="{26B2F7B7-E614-C345-9E4C-FF22B64C1B8A}"/>
              </a:ext>
            </a:extLst>
          </p:cNvPr>
          <p:cNvSpPr>
            <a:spLocks noGrp="1"/>
          </p:cNvSpPr>
          <p:nvPr>
            <p:ph type="subTitle" idx="1"/>
          </p:nvPr>
        </p:nvSpPr>
        <p:spPr>
          <a:xfrm>
            <a:off x="4950043" y="2701528"/>
            <a:ext cx="3672408" cy="1241822"/>
          </a:xfr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039E5C7A-9ED9-AB47-9EB5-B5729E81332E}"/>
              </a:ext>
            </a:extLst>
          </p:cNvPr>
          <p:cNvSpPr>
            <a:spLocks noGrp="1"/>
          </p:cNvSpPr>
          <p:nvPr>
            <p:ph type="dt" sz="half" idx="10"/>
          </p:nvPr>
        </p:nvSpPr>
        <p:spPr/>
        <p:txBody>
          <a:bodyPr/>
          <a:lstStyle/>
          <a:p>
            <a:fld id="{EF538954-07DE-40F9-96C1-A348A2E5B246}" type="datetime1">
              <a:rPr lang="nl-BE" smtClean="0"/>
              <a:t>20/10/2023</a:t>
            </a:fld>
            <a:endParaRPr lang="nl-BE"/>
          </a:p>
        </p:txBody>
      </p:sp>
      <p:sp>
        <p:nvSpPr>
          <p:cNvPr id="5" name="Tijdelijke aanduiding voor voettekst 4">
            <a:extLst>
              <a:ext uri="{FF2B5EF4-FFF2-40B4-BE49-F238E27FC236}">
                <a16:creationId xmlns:a16="http://schemas.microsoft.com/office/drawing/2014/main" id="{944C8503-6891-664A-A7C0-D82A46D26769}"/>
              </a:ext>
            </a:extLst>
          </p:cNvPr>
          <p:cNvSpPr>
            <a:spLocks noGrp="1"/>
          </p:cNvSpPr>
          <p:nvPr>
            <p:ph type="ftr" sz="quarter" idx="11"/>
          </p:nvPr>
        </p:nvSpPr>
        <p:spPr/>
        <p:txBody>
          <a:bodyPr/>
          <a:lstStyle/>
          <a:p>
            <a:r>
              <a:rPr lang="fr-FR"/>
              <a:t>DS161b – V6 – 11/02/2021 – cel Communicatie en coördinatie</a:t>
            </a:r>
            <a:endParaRPr lang="nl-BE"/>
          </a:p>
        </p:txBody>
      </p:sp>
    </p:spTree>
    <p:extLst>
      <p:ext uri="{BB962C8B-B14F-4D97-AF65-F5344CB8AC3E}">
        <p14:creationId xmlns:p14="http://schemas.microsoft.com/office/powerpoint/2010/main" val="87525856"/>
      </p:ext>
    </p:extLst>
  </p:cSld>
  <p:clrMapOvr>
    <a:masterClrMapping/>
  </p:clrMapOvr>
  <p:extLst>
    <p:ext uri="{DCECCB84-F9BA-43D5-87BE-67443E8EF086}">
      <p15:sldGuideLst xmlns:p15="http://schemas.microsoft.com/office/powerpoint/2012/main">
        <p15:guide id="1" orient="horz" pos="2047">
          <p15:clr>
            <a:srgbClr val="FBAE40"/>
          </p15:clr>
        </p15:guide>
        <p15:guide id="2" pos="3840">
          <p15:clr>
            <a:srgbClr val="FBAE40"/>
          </p15:clr>
        </p15:guide>
        <p15:guide id="3" pos="25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startslide-ROOD">
    <p:bg>
      <p:bgPr>
        <a:gradFill>
          <a:gsLst>
            <a:gs pos="25000">
              <a:srgbClr val="EB2343"/>
            </a:gs>
            <a:gs pos="80000">
              <a:srgbClr val="8B0020"/>
            </a:gs>
          </a:gsLst>
          <a:lin ang="0" scaled="0"/>
        </a:gradFill>
        <a:effectLst/>
      </p:bgPr>
    </p:bg>
    <p:spTree>
      <p:nvGrpSpPr>
        <p:cNvPr id="1" name=""/>
        <p:cNvGrpSpPr/>
        <p:nvPr/>
      </p:nvGrpSpPr>
      <p:grpSpPr>
        <a:xfrm>
          <a:off x="0" y="0"/>
          <a:ext cx="0" cy="0"/>
          <a:chOff x="0" y="0"/>
          <a:chExt cx="0" cy="0"/>
        </a:xfrm>
      </p:grpSpPr>
      <p:pic>
        <p:nvPicPr>
          <p:cNvPr id="9" name="Afbeelding 10">
            <a:extLst>
              <a:ext uri="{FF2B5EF4-FFF2-40B4-BE49-F238E27FC236}">
                <a16:creationId xmlns:a16="http://schemas.microsoft.com/office/drawing/2014/main" id="{3C779CB1-C715-FB45-AF1E-E78048903E7E}"/>
              </a:ext>
            </a:extLst>
          </p:cNvPr>
          <p:cNvPicPr>
            <a:picLocks noChangeAspect="1"/>
          </p:cNvPicPr>
          <p:nvPr userDrawn="1"/>
        </p:nvPicPr>
        <p:blipFill>
          <a:blip r:embed="rId2"/>
          <a:stretch>
            <a:fillRect/>
          </a:stretch>
        </p:blipFill>
        <p:spPr>
          <a:xfrm>
            <a:off x="1178" y="-3812"/>
            <a:ext cx="4540147" cy="5147312"/>
          </a:xfrm>
          <a:prstGeom prst="rect">
            <a:avLst/>
          </a:prstGeom>
        </p:spPr>
      </p:pic>
      <p:sp>
        <p:nvSpPr>
          <p:cNvPr id="2" name="Titel 1">
            <a:extLst>
              <a:ext uri="{FF2B5EF4-FFF2-40B4-BE49-F238E27FC236}">
                <a16:creationId xmlns:a16="http://schemas.microsoft.com/office/drawing/2014/main" id="{7D37F536-0F6C-A14C-91C9-E352F72603D6}"/>
              </a:ext>
            </a:extLst>
          </p:cNvPr>
          <p:cNvSpPr>
            <a:spLocks noGrp="1"/>
          </p:cNvSpPr>
          <p:nvPr>
            <p:ph type="ctrTitle"/>
          </p:nvPr>
        </p:nvSpPr>
        <p:spPr>
          <a:xfrm>
            <a:off x="4950043" y="841772"/>
            <a:ext cx="3672407" cy="1790700"/>
          </a:xfrm>
        </p:spPr>
        <p:txBody>
          <a:bodyPr anchor="b"/>
          <a:lstStyle>
            <a:lvl1pPr algn="l">
              <a:defRPr sz="4500">
                <a:solidFill>
                  <a:schemeClr val="bg1"/>
                </a:solidFill>
              </a:defRPr>
            </a:lvl1pPr>
          </a:lstStyle>
          <a:p>
            <a:r>
              <a:rPr lang="nl-NL"/>
              <a:t>Klik om stijl te bewerken</a:t>
            </a:r>
            <a:endParaRPr lang="nl-BE"/>
          </a:p>
        </p:txBody>
      </p:sp>
      <p:sp>
        <p:nvSpPr>
          <p:cNvPr id="3" name="Ondertitel 2">
            <a:extLst>
              <a:ext uri="{FF2B5EF4-FFF2-40B4-BE49-F238E27FC236}">
                <a16:creationId xmlns:a16="http://schemas.microsoft.com/office/drawing/2014/main" id="{26B2F7B7-E614-C345-9E4C-FF22B64C1B8A}"/>
              </a:ext>
            </a:extLst>
          </p:cNvPr>
          <p:cNvSpPr>
            <a:spLocks noGrp="1"/>
          </p:cNvSpPr>
          <p:nvPr>
            <p:ph type="subTitle" idx="1"/>
          </p:nvPr>
        </p:nvSpPr>
        <p:spPr>
          <a:xfrm>
            <a:off x="4950043" y="2701528"/>
            <a:ext cx="3672408" cy="124182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039E5C7A-9ED9-AB47-9EB5-B5729E81332E}"/>
              </a:ext>
            </a:extLst>
          </p:cNvPr>
          <p:cNvSpPr>
            <a:spLocks noGrp="1"/>
          </p:cNvSpPr>
          <p:nvPr>
            <p:ph type="dt" sz="half" idx="10"/>
          </p:nvPr>
        </p:nvSpPr>
        <p:spPr/>
        <p:txBody>
          <a:bodyPr/>
          <a:lstStyle/>
          <a:p>
            <a:fld id="{C4B1CD6F-4554-48DC-82E4-1A06589FAD7D}" type="datetime1">
              <a:rPr lang="nl-BE" smtClean="0"/>
              <a:t>20/10/2023</a:t>
            </a:fld>
            <a:endParaRPr lang="nl-BE"/>
          </a:p>
        </p:txBody>
      </p:sp>
      <p:sp>
        <p:nvSpPr>
          <p:cNvPr id="5" name="Tijdelijke aanduiding voor voettekst 4">
            <a:extLst>
              <a:ext uri="{FF2B5EF4-FFF2-40B4-BE49-F238E27FC236}">
                <a16:creationId xmlns:a16="http://schemas.microsoft.com/office/drawing/2014/main" id="{944C8503-6891-664A-A7C0-D82A46D26769}"/>
              </a:ext>
            </a:extLst>
          </p:cNvPr>
          <p:cNvSpPr>
            <a:spLocks noGrp="1"/>
          </p:cNvSpPr>
          <p:nvPr>
            <p:ph type="ftr" sz="quarter" idx="11"/>
          </p:nvPr>
        </p:nvSpPr>
        <p:spPr/>
        <p:txBody>
          <a:bodyPr/>
          <a:lstStyle/>
          <a:p>
            <a:r>
              <a:rPr lang="fr-FR"/>
              <a:t>DS161b – V6 – 11/02/2021 – cel Communicatie en coördinatie</a:t>
            </a:r>
            <a:endParaRPr lang="nl-BE"/>
          </a:p>
        </p:txBody>
      </p:sp>
    </p:spTree>
    <p:extLst>
      <p:ext uri="{BB962C8B-B14F-4D97-AF65-F5344CB8AC3E}">
        <p14:creationId xmlns:p14="http://schemas.microsoft.com/office/powerpoint/2010/main" val="2102046492"/>
      </p:ext>
    </p:extLst>
  </p:cSld>
  <p:clrMapOvr>
    <a:masterClrMapping/>
  </p:clrMapOvr>
  <p:extLst>
    <p:ext uri="{DCECCB84-F9BA-43D5-87BE-67443E8EF086}">
      <p15:sldGuideLst xmlns:p15="http://schemas.microsoft.com/office/powerpoint/2012/main">
        <p15:guide id="1" orient="horz" pos="2047">
          <p15:clr>
            <a:srgbClr val="FBAE40"/>
          </p15:clr>
        </p15:guide>
        <p15:guide id="2" pos="3840">
          <p15:clr>
            <a:srgbClr val="FBAE40"/>
          </p15:clr>
        </p15:guide>
        <p15:guide id="3" pos="25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tartslide-ZWART">
    <p:bg>
      <p:bgPr>
        <a:gradFill>
          <a:gsLst>
            <a:gs pos="15000">
              <a:schemeClr val="tx1">
                <a:lumMod val="80000"/>
                <a:lumOff val="20000"/>
              </a:schemeClr>
            </a:gs>
            <a:gs pos="76000">
              <a:schemeClr val="tx1">
                <a:lumMod val="0"/>
              </a:schemeClr>
            </a:gs>
          </a:gsLst>
          <a:lin ang="2700000" scaled="0"/>
        </a:gra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039E5C7A-9ED9-AB47-9EB5-B5729E81332E}"/>
              </a:ext>
            </a:extLst>
          </p:cNvPr>
          <p:cNvSpPr>
            <a:spLocks noGrp="1"/>
          </p:cNvSpPr>
          <p:nvPr>
            <p:ph type="dt" sz="half" idx="10"/>
          </p:nvPr>
        </p:nvSpPr>
        <p:spPr/>
        <p:txBody>
          <a:bodyPr/>
          <a:lstStyle/>
          <a:p>
            <a:fld id="{AB0501C3-4F03-4D26-9963-5113A9ED29A5}" type="datetime1">
              <a:rPr lang="nl-BE" smtClean="0"/>
              <a:t>20/10/2023</a:t>
            </a:fld>
            <a:endParaRPr lang="nl-BE"/>
          </a:p>
        </p:txBody>
      </p:sp>
      <p:sp>
        <p:nvSpPr>
          <p:cNvPr id="5" name="Tijdelijke aanduiding voor voettekst 4">
            <a:extLst>
              <a:ext uri="{FF2B5EF4-FFF2-40B4-BE49-F238E27FC236}">
                <a16:creationId xmlns:a16="http://schemas.microsoft.com/office/drawing/2014/main" id="{944C8503-6891-664A-A7C0-D82A46D26769}"/>
              </a:ext>
            </a:extLst>
          </p:cNvPr>
          <p:cNvSpPr>
            <a:spLocks noGrp="1"/>
          </p:cNvSpPr>
          <p:nvPr>
            <p:ph type="ftr" sz="quarter" idx="11"/>
          </p:nvPr>
        </p:nvSpPr>
        <p:spPr/>
        <p:txBody>
          <a:bodyPr/>
          <a:lstStyle/>
          <a:p>
            <a:r>
              <a:rPr lang="fr-FR"/>
              <a:t>DS161b – V6 – 11/02/2021 – cel Communicatie en coördinatie</a:t>
            </a:r>
            <a:endParaRPr lang="nl-BE"/>
          </a:p>
        </p:txBody>
      </p:sp>
      <p:sp>
        <p:nvSpPr>
          <p:cNvPr id="13" name="Titel 1">
            <a:extLst>
              <a:ext uri="{FF2B5EF4-FFF2-40B4-BE49-F238E27FC236}">
                <a16:creationId xmlns:a16="http://schemas.microsoft.com/office/drawing/2014/main" id="{D8CA0185-EA4E-0F4C-8BB4-3552B8016581}"/>
              </a:ext>
            </a:extLst>
          </p:cNvPr>
          <p:cNvSpPr>
            <a:spLocks noGrp="1"/>
          </p:cNvSpPr>
          <p:nvPr>
            <p:ph type="ctrTitle"/>
          </p:nvPr>
        </p:nvSpPr>
        <p:spPr>
          <a:xfrm>
            <a:off x="4950043" y="841772"/>
            <a:ext cx="3672407" cy="1790700"/>
          </a:xfrm>
        </p:spPr>
        <p:txBody>
          <a:bodyPr anchor="b"/>
          <a:lstStyle>
            <a:lvl1pPr algn="l">
              <a:defRPr sz="4500">
                <a:solidFill>
                  <a:schemeClr val="tx2"/>
                </a:solidFill>
              </a:defRPr>
            </a:lvl1pPr>
          </a:lstStyle>
          <a:p>
            <a:r>
              <a:rPr lang="nl-NL"/>
              <a:t>Klik om stijl te bewerken</a:t>
            </a:r>
            <a:endParaRPr lang="nl-BE"/>
          </a:p>
        </p:txBody>
      </p:sp>
      <p:pic>
        <p:nvPicPr>
          <p:cNvPr id="10" name="Afbeelding 10">
            <a:extLst>
              <a:ext uri="{FF2B5EF4-FFF2-40B4-BE49-F238E27FC236}">
                <a16:creationId xmlns:a16="http://schemas.microsoft.com/office/drawing/2014/main" id="{3ECA3C65-EB28-8F46-BBA2-0DF6BEC4933E}"/>
              </a:ext>
            </a:extLst>
          </p:cNvPr>
          <p:cNvPicPr>
            <a:picLocks noChangeAspect="1"/>
          </p:cNvPicPr>
          <p:nvPr userDrawn="1"/>
        </p:nvPicPr>
        <p:blipFill>
          <a:blip r:embed="rId2"/>
          <a:stretch>
            <a:fillRect/>
          </a:stretch>
        </p:blipFill>
        <p:spPr>
          <a:xfrm>
            <a:off x="1178" y="-3812"/>
            <a:ext cx="4540147" cy="5147312"/>
          </a:xfrm>
          <a:prstGeom prst="rect">
            <a:avLst/>
          </a:prstGeom>
        </p:spPr>
      </p:pic>
      <p:sp>
        <p:nvSpPr>
          <p:cNvPr id="14" name="Ondertitel 2">
            <a:extLst>
              <a:ext uri="{FF2B5EF4-FFF2-40B4-BE49-F238E27FC236}">
                <a16:creationId xmlns:a16="http://schemas.microsoft.com/office/drawing/2014/main" id="{F8587ACA-63CE-3E4F-992E-4C51CBF298A0}"/>
              </a:ext>
            </a:extLst>
          </p:cNvPr>
          <p:cNvSpPr>
            <a:spLocks noGrp="1"/>
          </p:cNvSpPr>
          <p:nvPr>
            <p:ph type="subTitle" idx="1"/>
          </p:nvPr>
        </p:nvSpPr>
        <p:spPr>
          <a:xfrm>
            <a:off x="4950043" y="2701528"/>
            <a:ext cx="3672408" cy="124182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nl-BE"/>
          </a:p>
        </p:txBody>
      </p:sp>
    </p:spTree>
    <p:extLst>
      <p:ext uri="{BB962C8B-B14F-4D97-AF65-F5344CB8AC3E}">
        <p14:creationId xmlns:p14="http://schemas.microsoft.com/office/powerpoint/2010/main" val="2005353561"/>
      </p:ext>
    </p:extLst>
  </p:cSld>
  <p:clrMapOvr>
    <a:masterClrMapping/>
  </p:clrMapOvr>
  <p:extLst>
    <p:ext uri="{DCECCB84-F9BA-43D5-87BE-67443E8EF086}">
      <p15:sldGuideLst xmlns:p15="http://schemas.microsoft.com/office/powerpoint/2012/main">
        <p15:guide id="1" orient="horz" pos="2047">
          <p15:clr>
            <a:srgbClr val="FBAE40"/>
          </p15:clr>
        </p15:guide>
        <p15:guide id="2" pos="3840">
          <p15:clr>
            <a:srgbClr val="FBAE40"/>
          </p15:clr>
        </p15:guide>
        <p15:guide id="3" pos="254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tussenslide-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37F536-0F6C-A14C-91C9-E352F72603D6}"/>
              </a:ext>
            </a:extLst>
          </p:cNvPr>
          <p:cNvSpPr>
            <a:spLocks noGrp="1"/>
          </p:cNvSpPr>
          <p:nvPr>
            <p:ph type="ctrTitle"/>
          </p:nvPr>
        </p:nvSpPr>
        <p:spPr>
          <a:xfrm>
            <a:off x="1143000" y="841772"/>
            <a:ext cx="6858000" cy="1790700"/>
          </a:xfrm>
        </p:spPr>
        <p:txBody>
          <a:bodyPr anchor="b"/>
          <a:lstStyle>
            <a:lvl1pPr algn="ctr">
              <a:defRPr sz="4500"/>
            </a:lvl1pPr>
          </a:lstStyle>
          <a:p>
            <a:r>
              <a:rPr lang="nl-NL"/>
              <a:t>Klik om stijl te bewerken</a:t>
            </a:r>
            <a:endParaRPr lang="nl-BE"/>
          </a:p>
        </p:txBody>
      </p:sp>
      <p:sp>
        <p:nvSpPr>
          <p:cNvPr id="3" name="Ondertitel 2">
            <a:extLst>
              <a:ext uri="{FF2B5EF4-FFF2-40B4-BE49-F238E27FC236}">
                <a16:creationId xmlns:a16="http://schemas.microsoft.com/office/drawing/2014/main" id="{26B2F7B7-E614-C345-9E4C-FF22B64C1B8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nl-BE"/>
          </a:p>
        </p:txBody>
      </p:sp>
      <p:sp>
        <p:nvSpPr>
          <p:cNvPr id="5" name="Tijdelijke aanduiding voor voettekst 4">
            <a:extLst>
              <a:ext uri="{FF2B5EF4-FFF2-40B4-BE49-F238E27FC236}">
                <a16:creationId xmlns:a16="http://schemas.microsoft.com/office/drawing/2014/main" id="{944C8503-6891-664A-A7C0-D82A46D26769}"/>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9" name="Rechte verbindingslijn 8">
            <a:extLst>
              <a:ext uri="{FF2B5EF4-FFF2-40B4-BE49-F238E27FC236}">
                <a16:creationId xmlns:a16="http://schemas.microsoft.com/office/drawing/2014/main" id="{8027CEF1-C27B-C349-93DE-6C18C8FE3806}"/>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2156C2A6-0A2B-8549-9401-40BD2547EF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0" name="Afbeelding 9">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1" name="Afbeelding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618089363"/>
      </p:ext>
    </p:extLst>
  </p:cSld>
  <p:clrMapOvr>
    <a:masterClrMapping/>
  </p:clrMapOvr>
  <p:extLst>
    <p:ext uri="{DCECCB84-F9BA-43D5-87BE-67443E8EF086}">
      <p15:sldGuideLst xmlns:p15="http://schemas.microsoft.com/office/powerpoint/2012/main">
        <p15:guide id="1" orient="horz" pos="3974">
          <p15:clr>
            <a:srgbClr val="FBAE40"/>
          </p15:clr>
        </p15:guide>
        <p15:guide id="2" orient="horz" pos="4247">
          <p15:clr>
            <a:srgbClr val="FBAE40"/>
          </p15:clr>
        </p15:guide>
        <p15:guide id="3"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ussenslide-ROOD">
    <p:bg>
      <p:bgPr>
        <a:gradFill>
          <a:gsLst>
            <a:gs pos="25000">
              <a:srgbClr val="EB2343"/>
            </a:gs>
            <a:gs pos="80000">
              <a:srgbClr val="8B0020"/>
            </a:gs>
          </a:gsLst>
          <a:lin ang="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37F536-0F6C-A14C-91C9-E352F72603D6}"/>
              </a:ext>
            </a:extLst>
          </p:cNvPr>
          <p:cNvSpPr>
            <a:spLocks noGrp="1"/>
          </p:cNvSpPr>
          <p:nvPr>
            <p:ph type="ctrTitle"/>
          </p:nvPr>
        </p:nvSpPr>
        <p:spPr>
          <a:xfrm>
            <a:off x="1143000" y="841772"/>
            <a:ext cx="6858000" cy="1790700"/>
          </a:xfrm>
        </p:spPr>
        <p:txBody>
          <a:bodyPr anchor="b"/>
          <a:lstStyle>
            <a:lvl1pPr algn="ctr">
              <a:defRPr sz="4500">
                <a:solidFill>
                  <a:schemeClr val="bg1"/>
                </a:solidFill>
              </a:defRPr>
            </a:lvl1pPr>
          </a:lstStyle>
          <a:p>
            <a:r>
              <a:rPr lang="nl-NL"/>
              <a:t>Klik om stijl te bewerken</a:t>
            </a:r>
            <a:endParaRPr lang="nl-BE"/>
          </a:p>
        </p:txBody>
      </p:sp>
      <p:sp>
        <p:nvSpPr>
          <p:cNvPr id="3" name="Ondertitel 2">
            <a:extLst>
              <a:ext uri="{FF2B5EF4-FFF2-40B4-BE49-F238E27FC236}">
                <a16:creationId xmlns:a16="http://schemas.microsoft.com/office/drawing/2014/main" id="{26B2F7B7-E614-C345-9E4C-FF22B64C1B8A}"/>
              </a:ext>
            </a:extLst>
          </p:cNvPr>
          <p:cNvSpPr>
            <a:spLocks noGrp="1"/>
          </p:cNvSpPr>
          <p:nvPr>
            <p:ph type="subTitle" idx="1"/>
          </p:nvPr>
        </p:nvSpPr>
        <p:spPr>
          <a:xfrm>
            <a:off x="1143000" y="2701528"/>
            <a:ext cx="6858000" cy="124182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039E5C7A-9ED9-AB47-9EB5-B5729E81332E}"/>
              </a:ext>
            </a:extLst>
          </p:cNvPr>
          <p:cNvSpPr>
            <a:spLocks noGrp="1"/>
          </p:cNvSpPr>
          <p:nvPr>
            <p:ph type="dt" sz="half" idx="10"/>
          </p:nvPr>
        </p:nvSpPr>
        <p:spPr/>
        <p:txBody>
          <a:bodyPr/>
          <a:lstStyle/>
          <a:p>
            <a:fld id="{97B3324E-CE8B-4872-92C9-007AF6DFB418}" type="datetime1">
              <a:rPr lang="nl-BE" smtClean="0"/>
              <a:t>20/10/2023</a:t>
            </a:fld>
            <a:endParaRPr lang="nl-BE"/>
          </a:p>
        </p:txBody>
      </p:sp>
      <p:sp>
        <p:nvSpPr>
          <p:cNvPr id="5" name="Tijdelijke aanduiding voor voettekst 4">
            <a:extLst>
              <a:ext uri="{FF2B5EF4-FFF2-40B4-BE49-F238E27FC236}">
                <a16:creationId xmlns:a16="http://schemas.microsoft.com/office/drawing/2014/main" id="{944C8503-6891-664A-A7C0-D82A46D26769}"/>
              </a:ext>
            </a:extLst>
          </p:cNvPr>
          <p:cNvSpPr>
            <a:spLocks noGrp="1"/>
          </p:cNvSpPr>
          <p:nvPr>
            <p:ph type="ftr" sz="quarter" idx="11"/>
          </p:nvPr>
        </p:nvSpPr>
        <p:spPr/>
        <p:txBody>
          <a:bodyPr/>
          <a:lstStyle/>
          <a:p>
            <a:r>
              <a:rPr lang="fr-FR"/>
              <a:t>DS161b – V6 – 11/02/2021 – cel Communicatie en coördinatie</a:t>
            </a:r>
            <a:endParaRPr lang="nl-BE"/>
          </a:p>
        </p:txBody>
      </p:sp>
      <p:pic>
        <p:nvPicPr>
          <p:cNvPr id="9" name="Graphic 8">
            <a:extLst>
              <a:ext uri="{FF2B5EF4-FFF2-40B4-BE49-F238E27FC236}">
                <a16:creationId xmlns:a16="http://schemas.microsoft.com/office/drawing/2014/main" id="{860138A3-0E86-9C43-8983-44B1C3CFC6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75642" y="2909743"/>
            <a:ext cx="1474160" cy="1474160"/>
          </a:xfrm>
          <a:prstGeom prst="rect">
            <a:avLst/>
          </a:prstGeom>
        </p:spPr>
      </p:pic>
      <p:sp>
        <p:nvSpPr>
          <p:cNvPr id="14" name="Tijdelijke aanduiding voor tekst 13">
            <a:extLst>
              <a:ext uri="{FF2B5EF4-FFF2-40B4-BE49-F238E27FC236}">
                <a16:creationId xmlns:a16="http://schemas.microsoft.com/office/drawing/2014/main" id="{192028E1-897C-F843-9688-6331ABBDD87D}"/>
              </a:ext>
            </a:extLst>
          </p:cNvPr>
          <p:cNvSpPr>
            <a:spLocks noGrp="1"/>
          </p:cNvSpPr>
          <p:nvPr>
            <p:ph type="body" sz="quarter" idx="13"/>
          </p:nvPr>
        </p:nvSpPr>
        <p:spPr>
          <a:xfrm>
            <a:off x="7488324" y="3219822"/>
            <a:ext cx="1242138" cy="864413"/>
          </a:xfrm>
        </p:spPr>
        <p:txBody>
          <a:bodyPr>
            <a:noAutofit/>
          </a:bodyPr>
          <a:lstStyle>
            <a:lvl1pPr marL="0" indent="0" algn="ctr">
              <a:buNone/>
              <a:defRPr sz="1200" b="1"/>
            </a:lvl1pPr>
          </a:lstStyle>
          <a:p>
            <a:r>
              <a:rPr lang="nl-NL"/>
              <a:t>Tekststijl van het model bewerken</a:t>
            </a:r>
            <a:endParaRPr lang="nl-BE"/>
          </a:p>
        </p:txBody>
      </p:sp>
    </p:spTree>
    <p:extLst>
      <p:ext uri="{BB962C8B-B14F-4D97-AF65-F5344CB8AC3E}">
        <p14:creationId xmlns:p14="http://schemas.microsoft.com/office/powerpoint/2010/main" val="31272612"/>
      </p:ext>
    </p:extLst>
  </p:cSld>
  <p:clrMapOvr>
    <a:masterClrMapping/>
  </p:clrMapOvr>
  <p:extLst>
    <p:ext uri="{DCECCB84-F9BA-43D5-87BE-67443E8EF086}">
      <p15:sldGuideLst xmlns:p15="http://schemas.microsoft.com/office/powerpoint/2012/main">
        <p15:guide id="1" orient="horz" pos="20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ussenslide-ZWART">
    <p:bg>
      <p:bgPr>
        <a:gradFill>
          <a:gsLst>
            <a:gs pos="15000">
              <a:schemeClr val="tx1">
                <a:lumMod val="80000"/>
                <a:lumOff val="20000"/>
              </a:schemeClr>
            </a:gs>
            <a:gs pos="76000">
              <a:schemeClr val="tx1">
                <a:lumMod val="0"/>
              </a:schemeClr>
            </a:gs>
          </a:gsLst>
          <a:lin ang="27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37F536-0F6C-A14C-91C9-E352F72603D6}"/>
              </a:ext>
            </a:extLst>
          </p:cNvPr>
          <p:cNvSpPr>
            <a:spLocks noGrp="1"/>
          </p:cNvSpPr>
          <p:nvPr>
            <p:ph type="ctrTitle"/>
          </p:nvPr>
        </p:nvSpPr>
        <p:spPr>
          <a:xfrm>
            <a:off x="1143000" y="841772"/>
            <a:ext cx="6858000" cy="1790700"/>
          </a:xfrm>
        </p:spPr>
        <p:txBody>
          <a:bodyPr anchor="b"/>
          <a:lstStyle>
            <a:lvl1pPr algn="ctr">
              <a:defRPr sz="4500" baseline="0">
                <a:solidFill>
                  <a:schemeClr val="tx2"/>
                </a:solidFill>
              </a:defRPr>
            </a:lvl1pPr>
          </a:lstStyle>
          <a:p>
            <a:r>
              <a:rPr lang="nl-NL"/>
              <a:t>Klik om stijl te bewerken</a:t>
            </a:r>
            <a:endParaRPr lang="nl-BE"/>
          </a:p>
        </p:txBody>
      </p:sp>
      <p:sp>
        <p:nvSpPr>
          <p:cNvPr id="3" name="Ondertitel 2">
            <a:extLst>
              <a:ext uri="{FF2B5EF4-FFF2-40B4-BE49-F238E27FC236}">
                <a16:creationId xmlns:a16="http://schemas.microsoft.com/office/drawing/2014/main" id="{26B2F7B7-E614-C345-9E4C-FF22B64C1B8A}"/>
              </a:ext>
            </a:extLst>
          </p:cNvPr>
          <p:cNvSpPr>
            <a:spLocks noGrp="1"/>
          </p:cNvSpPr>
          <p:nvPr>
            <p:ph type="subTitle" idx="1"/>
          </p:nvPr>
        </p:nvSpPr>
        <p:spPr>
          <a:xfrm>
            <a:off x="1143000" y="2701528"/>
            <a:ext cx="6858000" cy="124182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039E5C7A-9ED9-AB47-9EB5-B5729E81332E}"/>
              </a:ext>
            </a:extLst>
          </p:cNvPr>
          <p:cNvSpPr>
            <a:spLocks noGrp="1"/>
          </p:cNvSpPr>
          <p:nvPr>
            <p:ph type="dt" sz="half" idx="10"/>
          </p:nvPr>
        </p:nvSpPr>
        <p:spPr/>
        <p:txBody>
          <a:bodyPr/>
          <a:lstStyle/>
          <a:p>
            <a:fld id="{1C438D15-A3AF-4B0E-A220-C2063F173582}" type="datetime1">
              <a:rPr lang="nl-BE" smtClean="0"/>
              <a:t>20/10/2023</a:t>
            </a:fld>
            <a:endParaRPr lang="nl-BE"/>
          </a:p>
        </p:txBody>
      </p:sp>
      <p:sp>
        <p:nvSpPr>
          <p:cNvPr id="5" name="Tijdelijke aanduiding voor voettekst 4">
            <a:extLst>
              <a:ext uri="{FF2B5EF4-FFF2-40B4-BE49-F238E27FC236}">
                <a16:creationId xmlns:a16="http://schemas.microsoft.com/office/drawing/2014/main" id="{944C8503-6891-664A-A7C0-D82A46D26769}"/>
              </a:ext>
            </a:extLst>
          </p:cNvPr>
          <p:cNvSpPr>
            <a:spLocks noGrp="1"/>
          </p:cNvSpPr>
          <p:nvPr>
            <p:ph type="ftr" sz="quarter" idx="11"/>
          </p:nvPr>
        </p:nvSpPr>
        <p:spPr/>
        <p:txBody>
          <a:bodyPr/>
          <a:lstStyle/>
          <a:p>
            <a:r>
              <a:rPr lang="fr-FR"/>
              <a:t>DS161b – V6 – 11/02/2021 – cel Communicatie en coördinatie</a:t>
            </a:r>
            <a:endParaRPr lang="nl-BE"/>
          </a:p>
        </p:txBody>
      </p:sp>
      <p:pic>
        <p:nvPicPr>
          <p:cNvPr id="12" name="Graphic 11">
            <a:extLst>
              <a:ext uri="{FF2B5EF4-FFF2-40B4-BE49-F238E27FC236}">
                <a16:creationId xmlns:a16="http://schemas.microsoft.com/office/drawing/2014/main" id="{647451D0-BE35-D340-A352-601E14EF83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75643" y="2909743"/>
            <a:ext cx="1474200" cy="1474200"/>
          </a:xfrm>
          <a:prstGeom prst="rect">
            <a:avLst/>
          </a:prstGeom>
        </p:spPr>
      </p:pic>
      <p:sp>
        <p:nvSpPr>
          <p:cNvPr id="17" name="Tijdelijke aanduiding voor tekst 13">
            <a:extLst>
              <a:ext uri="{FF2B5EF4-FFF2-40B4-BE49-F238E27FC236}">
                <a16:creationId xmlns:a16="http://schemas.microsoft.com/office/drawing/2014/main" id="{81AAF983-8BBF-6F4C-BC22-448415D220DE}"/>
              </a:ext>
            </a:extLst>
          </p:cNvPr>
          <p:cNvSpPr>
            <a:spLocks noGrp="1"/>
          </p:cNvSpPr>
          <p:nvPr>
            <p:ph type="body" sz="quarter" idx="13"/>
          </p:nvPr>
        </p:nvSpPr>
        <p:spPr>
          <a:xfrm>
            <a:off x="7488324" y="3219822"/>
            <a:ext cx="1242138" cy="864413"/>
          </a:xfrm>
        </p:spPr>
        <p:txBody>
          <a:bodyPr>
            <a:noAutofit/>
          </a:bodyPr>
          <a:lstStyle>
            <a:lvl1pPr marL="0" indent="0" algn="ctr">
              <a:buNone/>
              <a:defRPr sz="1200" b="1">
                <a:solidFill>
                  <a:schemeClr val="bg1"/>
                </a:solidFill>
              </a:defRPr>
            </a:lvl1pPr>
          </a:lstStyle>
          <a:p>
            <a:r>
              <a:rPr lang="nl-NL"/>
              <a:t>Tekststijl van het model bewerken</a:t>
            </a:r>
            <a:endParaRPr lang="nl-BE"/>
          </a:p>
        </p:txBody>
      </p:sp>
    </p:spTree>
    <p:extLst>
      <p:ext uri="{BB962C8B-B14F-4D97-AF65-F5344CB8AC3E}">
        <p14:creationId xmlns:p14="http://schemas.microsoft.com/office/powerpoint/2010/main" val="2020174653"/>
      </p:ext>
    </p:extLst>
  </p:cSld>
  <p:clrMapOvr>
    <a:masterClrMapping/>
  </p:clrMapOvr>
  <p:extLst>
    <p:ext uri="{DCECCB84-F9BA-43D5-87BE-67443E8EF086}">
      <p15:sldGuideLst xmlns:p15="http://schemas.microsoft.com/office/powerpoint/2012/main">
        <p15:guide id="1" orient="horz" pos="20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4_algemene-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34DE0-065E-5146-8637-3394E5759AF9}"/>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F356FED8-B818-574D-B1F0-8259A74559EF}"/>
              </a:ext>
            </a:extLst>
          </p:cNvPr>
          <p:cNvSpPr>
            <a:spLocks noGrp="1"/>
          </p:cNvSpPr>
          <p:nvPr>
            <p:ph idx="1" hasCustomPrompt="1"/>
          </p:nvPr>
        </p:nvSpPr>
        <p:spPr>
          <a:xfrm>
            <a:off x="628650" y="1369219"/>
            <a:ext cx="7886700" cy="3263504"/>
          </a:xfrm>
        </p:spPr>
        <p:txBody>
          <a:bodyPr/>
          <a:lstStyle>
            <a:lvl1pPr>
              <a:defRPr lang="nl-NL" sz="2100" b="0" i="0" kern="1200" dirty="0" smtClean="0">
                <a:solidFill>
                  <a:schemeClr val="tx1"/>
                </a:solidFill>
                <a:latin typeface="Helvetica Light" panose="020B0403020202020204" pitchFamily="34" charset="0"/>
                <a:ea typeface="+mn-ea"/>
                <a:cs typeface="+mn-cs"/>
              </a:defRPr>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5" name="Tijdelijke aanduiding voor voettekst 4">
            <a:extLst>
              <a:ext uri="{FF2B5EF4-FFF2-40B4-BE49-F238E27FC236}">
                <a16:creationId xmlns:a16="http://schemas.microsoft.com/office/drawing/2014/main" id="{0B650C00-A57C-9E41-8E12-43425EC754CD}"/>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0" name="Rechte verbindingslijn 9">
            <a:extLst>
              <a:ext uri="{FF2B5EF4-FFF2-40B4-BE49-F238E27FC236}">
                <a16:creationId xmlns:a16="http://schemas.microsoft.com/office/drawing/2014/main" id="{62F49D3D-55CA-1447-B9BA-BDF6484CD508}"/>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A5A6224C-65BA-7746-8909-4D74DB4F98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2" name="Afbeelding 11">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3" name="Afbeelding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9526743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lg-slide-tabel/grafiek-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34DE0-065E-5146-8637-3394E5759AF9}"/>
              </a:ext>
            </a:extLst>
          </p:cNvPr>
          <p:cNvSpPr>
            <a:spLocks noGrp="1"/>
          </p:cNvSpPr>
          <p:nvPr>
            <p:ph type="title"/>
          </p:nvPr>
        </p:nvSpPr>
        <p:spPr/>
        <p:txBody>
          <a:bodyPr/>
          <a:lstStyle/>
          <a:p>
            <a:r>
              <a:rPr lang="nl-NL"/>
              <a:t>Klik om stijl te bewerken</a:t>
            </a:r>
            <a:endParaRPr lang="nl-BE"/>
          </a:p>
        </p:txBody>
      </p:sp>
      <p:sp>
        <p:nvSpPr>
          <p:cNvPr id="5" name="Tijdelijke aanduiding voor voettekst 4">
            <a:extLst>
              <a:ext uri="{FF2B5EF4-FFF2-40B4-BE49-F238E27FC236}">
                <a16:creationId xmlns:a16="http://schemas.microsoft.com/office/drawing/2014/main" id="{0B650C00-A57C-9E41-8E12-43425EC754CD}"/>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0" name="Rechte verbindingslijn 9">
            <a:extLst>
              <a:ext uri="{FF2B5EF4-FFF2-40B4-BE49-F238E27FC236}">
                <a16:creationId xmlns:a16="http://schemas.microsoft.com/office/drawing/2014/main" id="{62F49D3D-55CA-1447-B9BA-BDF6484CD508}"/>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E225737-4C77-2A42-B655-06D39E7921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2" name="Afbeelding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430124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7735600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4_algemene-slide-03-ROO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9FC1C3B4-FB6F-8243-B3DE-033C57E500B0}"/>
              </a:ext>
            </a:extLst>
          </p:cNvPr>
          <p:cNvSpPr/>
          <p:nvPr userDrawn="1"/>
        </p:nvSpPr>
        <p:spPr>
          <a:xfrm>
            <a:off x="0" y="-2"/>
            <a:ext cx="9144900" cy="4660200"/>
          </a:xfrm>
          <a:prstGeom prst="rect">
            <a:avLst/>
          </a:prstGeom>
          <a:gradFill>
            <a:gsLst>
              <a:gs pos="25000">
                <a:srgbClr val="EB2343"/>
              </a:gs>
              <a:gs pos="80000">
                <a:srgbClr val="8B002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lvl1pPr>
              <a:defRPr>
                <a:solidFill>
                  <a:schemeClr val="bg1"/>
                </a:solidFill>
              </a:defRPr>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6" name="Rechte verbindingslijn 15">
            <a:extLst>
              <a:ext uri="{FF2B5EF4-FFF2-40B4-BE49-F238E27FC236}">
                <a16:creationId xmlns:a16="http://schemas.microsoft.com/office/drawing/2014/main" id="{94EBDA46-CC48-8444-9420-33F2DD68C3AA}"/>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9705235D-3896-974B-9A22-C332CEBC44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3" name="Afbeelding 12">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430976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rijs vlak">
  <p:cSld name="grijs vlak">
    <p:spTree>
      <p:nvGrpSpPr>
        <p:cNvPr id="1" name="Shape 24"/>
        <p:cNvGrpSpPr/>
        <p:nvPr/>
      </p:nvGrpSpPr>
      <p:grpSpPr>
        <a:xfrm>
          <a:off x="0" y="0"/>
          <a:ext cx="0" cy="0"/>
          <a:chOff x="0" y="0"/>
          <a:chExt cx="0" cy="0"/>
        </a:xfrm>
      </p:grpSpPr>
      <p:pic>
        <p:nvPicPr>
          <p:cNvPr id="25" name="Google Shape;25;p14"/>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4_algemene-slide-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3BD99C-013C-5247-A1D8-C6756B371628}"/>
              </a:ext>
            </a:extLst>
          </p:cNvPr>
          <p:cNvSpPr>
            <a:spLocks noGrp="1"/>
          </p:cNvSpPr>
          <p:nvPr>
            <p:ph type="title"/>
          </p:nvPr>
        </p:nvSpPr>
        <p:spPr>
          <a:xfrm>
            <a:off x="629841" y="342900"/>
            <a:ext cx="2949178" cy="1200150"/>
          </a:xfrm>
        </p:spPr>
        <p:txBody>
          <a:bodyPr anchor="b"/>
          <a:lstStyle>
            <a:lvl1pPr>
              <a:defRPr sz="24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063522FC-80DA-6D46-AA40-E1E0B342E766}"/>
              </a:ext>
            </a:extLst>
          </p:cNvPr>
          <p:cNvSpPr>
            <a:spLocks noGrp="1"/>
          </p:cNvSpPr>
          <p:nvPr>
            <p:ph idx="1" hasCustomPrompt="1"/>
          </p:nvPr>
        </p:nvSpPr>
        <p:spPr>
          <a:xfrm>
            <a:off x="3887391" y="1545636"/>
            <a:ext cx="4629150" cy="2850152"/>
          </a:xfrm>
        </p:spPr>
        <p:txBody>
          <a:bodyPr>
            <a:normAutofit/>
          </a:bodyPr>
          <a:lstStyle>
            <a:lvl1pPr>
              <a:defRPr sz="2100" baseline="0"/>
            </a:lvl1pPr>
            <a:lvl2pPr>
              <a:defRPr sz="1800"/>
            </a:lvl2pPr>
            <a:lvl3pPr>
              <a:defRPr sz="1500"/>
            </a:lvl3pPr>
            <a:lvl4pPr>
              <a:defRPr sz="1350"/>
            </a:lvl4pPr>
            <a:lvl5pPr>
              <a:defRPr sz="1350"/>
            </a:lvl5pPr>
            <a:lvl6pPr>
              <a:defRPr sz="1500"/>
            </a:lvl6pPr>
            <a:lvl7pPr>
              <a:defRPr sz="1500"/>
            </a:lvl7pPr>
            <a:lvl8pPr>
              <a:defRPr sz="1500"/>
            </a:lvl8pPr>
            <a:lvl9pPr>
              <a:defRPr sz="1500"/>
            </a:lvl9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tekst 3">
            <a:extLst>
              <a:ext uri="{FF2B5EF4-FFF2-40B4-BE49-F238E27FC236}">
                <a16:creationId xmlns:a16="http://schemas.microsoft.com/office/drawing/2014/main" id="{A1F9354B-5A24-4940-98E8-6D8141DEA8EA}"/>
              </a:ext>
            </a:extLst>
          </p:cNvPr>
          <p:cNvSpPr>
            <a:spLocks noGrp="1"/>
          </p:cNvSpPr>
          <p:nvPr>
            <p:ph type="body" sz="half" idx="2" hasCustomPrompt="1"/>
          </p:nvPr>
        </p:nvSpPr>
        <p:spPr>
          <a:xfrm>
            <a:off x="629841" y="1543050"/>
            <a:ext cx="2949178" cy="2858691"/>
          </a:xfrm>
        </p:spPr>
        <p:txBody>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BE"/>
              <a:t>Hoofdtekst - niveau drie</a:t>
            </a:r>
          </a:p>
        </p:txBody>
      </p:sp>
      <p:sp>
        <p:nvSpPr>
          <p:cNvPr id="6" name="Tijdelijke aanduiding voor voettekst 5">
            <a:extLst>
              <a:ext uri="{FF2B5EF4-FFF2-40B4-BE49-F238E27FC236}">
                <a16:creationId xmlns:a16="http://schemas.microsoft.com/office/drawing/2014/main" id="{14476AFC-2B57-9049-BBAB-F682B373A0D5}"/>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0" name="Rechte verbindingslijn 9">
            <a:extLst>
              <a:ext uri="{FF2B5EF4-FFF2-40B4-BE49-F238E27FC236}">
                <a16:creationId xmlns:a16="http://schemas.microsoft.com/office/drawing/2014/main" id="{99435ED9-CE88-3047-9611-B9C9A15EF96D}"/>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C0AA632-D1B5-7D47-8987-6B6F51AE7E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2" name="Afbeelding 11">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3" name="Afbeelding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626251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4_algemene-slide-0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7D072A-C431-6E4F-84B2-5EBA32221CF5}"/>
              </a:ext>
            </a:extLst>
          </p:cNvPr>
          <p:cNvSpPr>
            <a:spLocks noGrp="1"/>
          </p:cNvSpPr>
          <p:nvPr>
            <p:ph type="title"/>
          </p:nvPr>
        </p:nvSpPr>
        <p:spPr>
          <a:xfrm>
            <a:off x="629841" y="342900"/>
            <a:ext cx="2949178" cy="1200150"/>
          </a:xfrm>
        </p:spPr>
        <p:txBody>
          <a:bodyPr anchor="b"/>
          <a:lstStyle>
            <a:lvl1pPr>
              <a:defRPr sz="24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986016FF-10EF-FA4D-AABB-A557413C156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l-BE"/>
          </a:p>
        </p:txBody>
      </p:sp>
      <p:sp>
        <p:nvSpPr>
          <p:cNvPr id="4" name="Tijdelijke aanduiding voor tekst 3">
            <a:extLst>
              <a:ext uri="{FF2B5EF4-FFF2-40B4-BE49-F238E27FC236}">
                <a16:creationId xmlns:a16="http://schemas.microsoft.com/office/drawing/2014/main" id="{C63E5C6D-744D-8F4F-99B0-732BFCD55ECB}"/>
              </a:ext>
            </a:extLst>
          </p:cNvPr>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BE"/>
              <a:t>Hoofdtekst - niveau drie</a:t>
            </a:r>
          </a:p>
        </p:txBody>
      </p:sp>
      <p:sp>
        <p:nvSpPr>
          <p:cNvPr id="6" name="Tijdelijke aanduiding voor voettekst 5">
            <a:extLst>
              <a:ext uri="{FF2B5EF4-FFF2-40B4-BE49-F238E27FC236}">
                <a16:creationId xmlns:a16="http://schemas.microsoft.com/office/drawing/2014/main" id="{251030C1-0F8F-504C-8C5B-883CA1718CBC}"/>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0" name="Rechte verbindingslijn 9">
            <a:extLst>
              <a:ext uri="{FF2B5EF4-FFF2-40B4-BE49-F238E27FC236}">
                <a16:creationId xmlns:a16="http://schemas.microsoft.com/office/drawing/2014/main" id="{39BB3700-37AE-BD47-B446-FE530EFDA826}"/>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317823B-AE70-0A41-9202-73AAD248A9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2" name="Afbeelding 11">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3" name="Afbeelding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4987101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20/10/2023</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107322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5_enkel-titel-slide-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8" name="Rechte verbindingslijn 7">
            <a:extLst>
              <a:ext uri="{FF2B5EF4-FFF2-40B4-BE49-F238E27FC236}">
                <a16:creationId xmlns:a16="http://schemas.microsoft.com/office/drawing/2014/main" id="{E62A142D-A697-944E-85A7-928B14F867B6}"/>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9672838-025F-7F43-A7BD-D6EEA33F6C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0" name="Afbeelding 9">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1" name="Afbeelding 10"/>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8446675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AALTER+baseline-slide-WI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57E0608-7E38-8D47-AD0A-FCE91EA52C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7801" y="762000"/>
            <a:ext cx="6906071" cy="3588449"/>
          </a:xfrm>
          <a:prstGeom prst="rect">
            <a:avLst/>
          </a:prstGeom>
        </p:spPr>
      </p:pic>
      <p:sp>
        <p:nvSpPr>
          <p:cNvPr id="2" name="Tijdelijke aanduiding voor datum 1">
            <a:extLst>
              <a:ext uri="{FF2B5EF4-FFF2-40B4-BE49-F238E27FC236}">
                <a16:creationId xmlns:a16="http://schemas.microsoft.com/office/drawing/2014/main" id="{5F0F5787-29F7-E243-94D4-F03CD0486888}"/>
              </a:ext>
            </a:extLst>
          </p:cNvPr>
          <p:cNvSpPr>
            <a:spLocks noGrp="1"/>
          </p:cNvSpPr>
          <p:nvPr>
            <p:ph type="dt" sz="half" idx="10"/>
          </p:nvPr>
        </p:nvSpPr>
        <p:spPr/>
        <p:txBody>
          <a:bodyPr/>
          <a:lstStyle/>
          <a:p>
            <a:fld id="{7ADD5E7F-5964-47D1-8ECB-21811CCA7FB9}" type="datetime1">
              <a:rPr lang="nl-BE" smtClean="0"/>
              <a:t>20/10/2023</a:t>
            </a:fld>
            <a:endParaRPr lang="nl-BE"/>
          </a:p>
        </p:txBody>
      </p:sp>
      <p:sp>
        <p:nvSpPr>
          <p:cNvPr id="3" name="Tijdelijke aanduiding voor voettekst 2">
            <a:extLst>
              <a:ext uri="{FF2B5EF4-FFF2-40B4-BE49-F238E27FC236}">
                <a16:creationId xmlns:a16="http://schemas.microsoft.com/office/drawing/2014/main" id="{D8A0BF21-EAA7-1C4A-8A86-FAA1547C08D9}"/>
              </a:ext>
            </a:extLst>
          </p:cNvPr>
          <p:cNvSpPr>
            <a:spLocks noGrp="1"/>
          </p:cNvSpPr>
          <p:nvPr>
            <p:ph type="ftr" sz="quarter" idx="11"/>
          </p:nvPr>
        </p:nvSpPr>
        <p:spPr/>
        <p:txBody>
          <a:bodyPr/>
          <a:lstStyle/>
          <a:p>
            <a:r>
              <a:rPr lang="fr-FR"/>
              <a:t>DS161b – V6 – 11/02/2021 – cel Communicatie en coördinatie</a:t>
            </a:r>
            <a:endParaRPr lang="nl-BE"/>
          </a:p>
        </p:txBody>
      </p:sp>
      <p:sp>
        <p:nvSpPr>
          <p:cNvPr id="28" name="Titel 1">
            <a:extLst>
              <a:ext uri="{FF2B5EF4-FFF2-40B4-BE49-F238E27FC236}">
                <a16:creationId xmlns:a16="http://schemas.microsoft.com/office/drawing/2014/main" id="{98330B60-6774-8E46-84C9-100C15FB72DB}"/>
              </a:ext>
            </a:extLst>
          </p:cNvPr>
          <p:cNvSpPr>
            <a:spLocks noGrp="1"/>
          </p:cNvSpPr>
          <p:nvPr>
            <p:ph type="title" hasCustomPrompt="1"/>
          </p:nvPr>
        </p:nvSpPr>
        <p:spPr>
          <a:xfrm>
            <a:off x="3866573" y="3327834"/>
            <a:ext cx="5130570" cy="1188132"/>
          </a:xfrm>
        </p:spPr>
        <p:txBody>
          <a:bodyPr anchor="t" anchorCtr="0">
            <a:normAutofit/>
          </a:bodyPr>
          <a:lstStyle>
            <a:lvl1pPr>
              <a:defRPr sz="7500" spc="375" baseline="0">
                <a:latin typeface="Helvetica" pitchFamily="2" charset="0"/>
              </a:defRPr>
            </a:lvl1pPr>
          </a:lstStyle>
          <a:p>
            <a:r>
              <a:rPr lang="nl-NL"/>
              <a:t>LEEFT</a:t>
            </a:r>
            <a:endParaRPr lang="nl-BE"/>
          </a:p>
        </p:txBody>
      </p:sp>
    </p:spTree>
    <p:extLst>
      <p:ext uri="{BB962C8B-B14F-4D97-AF65-F5344CB8AC3E}">
        <p14:creationId xmlns:p14="http://schemas.microsoft.com/office/powerpoint/2010/main" val="2229713457"/>
      </p:ext>
    </p:extLst>
  </p:cSld>
  <p:clrMapOvr>
    <a:masterClrMapping/>
  </p:clrMapOvr>
  <p:extLst>
    <p:ext uri="{DCECCB84-F9BA-43D5-87BE-67443E8EF086}">
      <p15:sldGuideLst xmlns:p15="http://schemas.microsoft.com/office/powerpoint/2012/main">
        <p15:guide id="1" pos="3840">
          <p15:clr>
            <a:srgbClr val="FBAE40"/>
          </p15:clr>
        </p15:guide>
        <p15:guide id="2">
          <p15:clr>
            <a:srgbClr val="FBAE40"/>
          </p15:clr>
        </p15:guide>
        <p15:guide id="3" pos="3205">
          <p15:clr>
            <a:srgbClr val="FBAE40"/>
          </p15:clr>
        </p15:guide>
        <p15:guide id="4" orient="horz" pos="2160">
          <p15:clr>
            <a:srgbClr val="FBAE40"/>
          </p15:clr>
        </p15:guide>
        <p15:guide id="5" orient="horz" pos="640">
          <p15:clr>
            <a:srgbClr val="FBAE40"/>
          </p15:clr>
        </p15:guide>
        <p15:guide id="6" pos="1300">
          <p15:clr>
            <a:srgbClr val="FBAE40"/>
          </p15:clr>
        </p15:guide>
        <p15:guide id="7" pos="2570">
          <p15:clr>
            <a:srgbClr val="FBAE40"/>
          </p15:clr>
        </p15:guide>
        <p15:guide id="8" pos="1935">
          <p15:clr>
            <a:srgbClr val="FBAE40"/>
          </p15:clr>
        </p15:guide>
        <p15:guide id="9" pos="619">
          <p15:clr>
            <a:srgbClr val="FBAE40"/>
          </p15:clr>
        </p15:guide>
        <p15:guide id="10" orient="horz" pos="129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AALTER+baseline-slide-ZWART">
    <p:bg>
      <p:bgPr>
        <a:gradFill>
          <a:gsLst>
            <a:gs pos="15000">
              <a:schemeClr val="tx1">
                <a:lumMod val="80000"/>
                <a:lumOff val="20000"/>
              </a:schemeClr>
            </a:gs>
            <a:gs pos="76000">
              <a:schemeClr val="tx1">
                <a:lumMod val="0"/>
              </a:schemeClr>
            </a:gs>
          </a:gsLst>
          <a:lin ang="2700000" scaled="0"/>
        </a:grad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F0F5787-29F7-E243-94D4-F03CD0486888}"/>
              </a:ext>
            </a:extLst>
          </p:cNvPr>
          <p:cNvSpPr>
            <a:spLocks noGrp="1"/>
          </p:cNvSpPr>
          <p:nvPr>
            <p:ph type="dt" sz="half" idx="10"/>
          </p:nvPr>
        </p:nvSpPr>
        <p:spPr/>
        <p:txBody>
          <a:bodyPr/>
          <a:lstStyle/>
          <a:p>
            <a:fld id="{3AC20707-C1DA-4CED-AB5E-59A4C3C23029}" type="datetime1">
              <a:rPr lang="nl-BE" smtClean="0"/>
              <a:t>20/10/2023</a:t>
            </a:fld>
            <a:endParaRPr lang="nl-BE"/>
          </a:p>
        </p:txBody>
      </p:sp>
      <p:sp>
        <p:nvSpPr>
          <p:cNvPr id="3" name="Tijdelijke aanduiding voor voettekst 2">
            <a:extLst>
              <a:ext uri="{FF2B5EF4-FFF2-40B4-BE49-F238E27FC236}">
                <a16:creationId xmlns:a16="http://schemas.microsoft.com/office/drawing/2014/main" id="{D8A0BF21-EAA7-1C4A-8A86-FAA1547C08D9}"/>
              </a:ext>
            </a:extLst>
          </p:cNvPr>
          <p:cNvSpPr>
            <a:spLocks noGrp="1"/>
          </p:cNvSpPr>
          <p:nvPr>
            <p:ph type="ftr" sz="quarter" idx="11"/>
          </p:nvPr>
        </p:nvSpPr>
        <p:spPr/>
        <p:txBody>
          <a:bodyPr/>
          <a:lstStyle/>
          <a:p>
            <a:r>
              <a:rPr lang="fr-FR"/>
              <a:t>DS161b – V6 – 11/02/2021 – cel Communicatie en coördinatie</a:t>
            </a:r>
            <a:endParaRPr lang="nl-BE"/>
          </a:p>
        </p:txBody>
      </p:sp>
      <p:pic>
        <p:nvPicPr>
          <p:cNvPr id="15" name="Graphic 14">
            <a:extLst>
              <a:ext uri="{FF2B5EF4-FFF2-40B4-BE49-F238E27FC236}">
                <a16:creationId xmlns:a16="http://schemas.microsoft.com/office/drawing/2014/main" id="{CFAF6251-D8ED-E947-ACF3-429EEFD161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7800" y="761400"/>
            <a:ext cx="6898005" cy="3584258"/>
          </a:xfrm>
          <a:prstGeom prst="rect">
            <a:avLst/>
          </a:prstGeom>
        </p:spPr>
      </p:pic>
      <p:sp>
        <p:nvSpPr>
          <p:cNvPr id="8" name="Titel 1">
            <a:extLst>
              <a:ext uri="{FF2B5EF4-FFF2-40B4-BE49-F238E27FC236}">
                <a16:creationId xmlns:a16="http://schemas.microsoft.com/office/drawing/2014/main" id="{D1679DD6-C99B-5146-927B-55AC9F4A5068}"/>
              </a:ext>
            </a:extLst>
          </p:cNvPr>
          <p:cNvSpPr>
            <a:spLocks noGrp="1"/>
          </p:cNvSpPr>
          <p:nvPr>
            <p:ph type="title" hasCustomPrompt="1"/>
          </p:nvPr>
        </p:nvSpPr>
        <p:spPr>
          <a:xfrm>
            <a:off x="3866573" y="3327834"/>
            <a:ext cx="5130570" cy="1188132"/>
          </a:xfrm>
        </p:spPr>
        <p:txBody>
          <a:bodyPr anchor="t" anchorCtr="0">
            <a:normAutofit/>
          </a:bodyPr>
          <a:lstStyle>
            <a:lvl1pPr>
              <a:defRPr sz="7500" spc="375" baseline="0">
                <a:latin typeface="Helvetica" pitchFamily="2" charset="0"/>
              </a:defRPr>
            </a:lvl1pPr>
          </a:lstStyle>
          <a:p>
            <a:r>
              <a:rPr lang="nl-NL"/>
              <a:t>SPORT</a:t>
            </a:r>
            <a:endParaRPr lang="nl-BE"/>
          </a:p>
        </p:txBody>
      </p:sp>
    </p:spTree>
    <p:extLst>
      <p:ext uri="{BB962C8B-B14F-4D97-AF65-F5344CB8AC3E}">
        <p14:creationId xmlns:p14="http://schemas.microsoft.com/office/powerpoint/2010/main" val="173738350"/>
      </p:ext>
    </p:extLst>
  </p:cSld>
  <p:clrMapOvr>
    <a:masterClrMapping/>
  </p:clrMapOvr>
  <p:extLst>
    <p:ext uri="{DCECCB84-F9BA-43D5-87BE-67443E8EF086}">
      <p15:sldGuideLst xmlns:p15="http://schemas.microsoft.com/office/powerpoint/2012/main">
        <p15:guide id="1" pos="3840">
          <p15:clr>
            <a:srgbClr val="FBAE40"/>
          </p15:clr>
        </p15:guide>
        <p15:guide id="2">
          <p15:clr>
            <a:srgbClr val="FBAE40"/>
          </p15:clr>
        </p15:guide>
        <p15:guide id="3" pos="3205">
          <p15:clr>
            <a:srgbClr val="FBAE40"/>
          </p15:clr>
        </p15:guide>
        <p15:guide id="4" orient="horz" pos="2160">
          <p15:clr>
            <a:srgbClr val="FBAE40"/>
          </p15:clr>
        </p15:guide>
        <p15:guide id="5" orient="horz" pos="640">
          <p15:clr>
            <a:srgbClr val="FBAE40"/>
          </p15:clr>
        </p15:guide>
        <p15:guide id="6" pos="1300">
          <p15:clr>
            <a:srgbClr val="FBAE40"/>
          </p15:clr>
        </p15:guide>
        <p15:guide id="7" pos="2570">
          <p15:clr>
            <a:srgbClr val="FBAE40"/>
          </p15:clr>
        </p15:guide>
        <p15:guide id="8" pos="1935">
          <p15:clr>
            <a:srgbClr val="FBAE40"/>
          </p15:clr>
        </p15:guide>
        <p15:guide id="9" pos="619">
          <p15:clr>
            <a:srgbClr val="FBAE40"/>
          </p15:clr>
        </p15:guide>
        <p15:guide id="10" orient="horz" pos="12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26"/>
        <p:cNvGrpSpPr/>
        <p:nvPr/>
      </p:nvGrpSpPr>
      <p:grpSpPr>
        <a:xfrm>
          <a:off x="0" y="0"/>
          <a:ext cx="0" cy="0"/>
          <a:chOff x="0" y="0"/>
          <a:chExt cx="0" cy="0"/>
        </a:xfrm>
      </p:grpSpPr>
      <p:sp>
        <p:nvSpPr>
          <p:cNvPr id="27" name="Google Shape;27;p1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a:lvl1pPr>
            <a:lvl2pPr marL="0" marR="0" lvl="1" indent="0" algn="r">
              <a:lnSpc>
                <a:spcPct val="100000"/>
              </a:lnSpc>
              <a:spcBef>
                <a:spcPts val="0"/>
              </a:spcBef>
              <a:spcAft>
                <a:spcPts val="0"/>
              </a:spcAft>
              <a:buClr>
                <a:srgbClr val="000000"/>
              </a:buClr>
              <a:buSzPts val="900"/>
              <a:buFont typeface="Arial"/>
              <a:buNone/>
              <a:defRPr/>
            </a:lvl2pPr>
            <a:lvl3pPr marL="0" marR="0" lvl="2" indent="0" algn="r">
              <a:lnSpc>
                <a:spcPct val="100000"/>
              </a:lnSpc>
              <a:spcBef>
                <a:spcPts val="0"/>
              </a:spcBef>
              <a:spcAft>
                <a:spcPts val="0"/>
              </a:spcAft>
              <a:buClr>
                <a:srgbClr val="000000"/>
              </a:buClr>
              <a:buSzPts val="900"/>
              <a:buFont typeface="Arial"/>
              <a:buNone/>
              <a:defRPr/>
            </a:lvl3pPr>
            <a:lvl4pPr marL="0" marR="0" lvl="3" indent="0" algn="r">
              <a:lnSpc>
                <a:spcPct val="100000"/>
              </a:lnSpc>
              <a:spcBef>
                <a:spcPts val="0"/>
              </a:spcBef>
              <a:spcAft>
                <a:spcPts val="0"/>
              </a:spcAft>
              <a:buClr>
                <a:srgbClr val="000000"/>
              </a:buClr>
              <a:buSzPts val="900"/>
              <a:buFont typeface="Arial"/>
              <a:buNone/>
              <a:defRPr/>
            </a:lvl4pPr>
            <a:lvl5pPr marL="0" marR="0" lvl="4" indent="0" algn="r">
              <a:lnSpc>
                <a:spcPct val="100000"/>
              </a:lnSpc>
              <a:spcBef>
                <a:spcPts val="0"/>
              </a:spcBef>
              <a:spcAft>
                <a:spcPts val="0"/>
              </a:spcAft>
              <a:buClr>
                <a:srgbClr val="000000"/>
              </a:buClr>
              <a:buSzPts val="900"/>
              <a:buFont typeface="Arial"/>
              <a:buNone/>
              <a:defRPr/>
            </a:lvl5pPr>
            <a:lvl6pPr marL="0" marR="0" lvl="5" indent="0" algn="r">
              <a:lnSpc>
                <a:spcPct val="100000"/>
              </a:lnSpc>
              <a:spcBef>
                <a:spcPts val="0"/>
              </a:spcBef>
              <a:spcAft>
                <a:spcPts val="0"/>
              </a:spcAft>
              <a:buClr>
                <a:srgbClr val="000000"/>
              </a:buClr>
              <a:buSzPts val="900"/>
              <a:buFont typeface="Arial"/>
              <a:buNone/>
              <a:defRPr/>
            </a:lvl6pPr>
            <a:lvl7pPr marL="0" marR="0" lvl="6" indent="0" algn="r">
              <a:lnSpc>
                <a:spcPct val="100000"/>
              </a:lnSpc>
              <a:spcBef>
                <a:spcPts val="0"/>
              </a:spcBef>
              <a:spcAft>
                <a:spcPts val="0"/>
              </a:spcAft>
              <a:buClr>
                <a:srgbClr val="000000"/>
              </a:buClr>
              <a:buSzPts val="900"/>
              <a:buFont typeface="Arial"/>
              <a:buNone/>
              <a:defRPr/>
            </a:lvl7pPr>
            <a:lvl8pPr marL="0" marR="0" lvl="7" indent="0" algn="r">
              <a:lnSpc>
                <a:spcPct val="100000"/>
              </a:lnSpc>
              <a:spcBef>
                <a:spcPts val="0"/>
              </a:spcBef>
              <a:spcAft>
                <a:spcPts val="0"/>
              </a:spcAft>
              <a:buClr>
                <a:srgbClr val="000000"/>
              </a:buClr>
              <a:buSzPts val="900"/>
              <a:buFont typeface="Arial"/>
              <a:buNone/>
              <a:defRPr/>
            </a:lvl8pPr>
            <a:lvl9pPr marL="0" marR="0" lvl="8" indent="0" algn="r">
              <a:lnSpc>
                <a:spcPct val="100000"/>
              </a:lnSpc>
              <a:spcBef>
                <a:spcPts val="0"/>
              </a:spcBef>
              <a:spcAft>
                <a:spcPts val="0"/>
              </a:spcAft>
              <a:buClr>
                <a:srgbClr val="000000"/>
              </a:buClr>
              <a:buSzPts val="900"/>
              <a:buFont typeface="Arial"/>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tekst//geel-grijs">
  <p:cSld name="titel-tekst//geel-grijs">
    <p:spTree>
      <p:nvGrpSpPr>
        <p:cNvPr id="1" name="Shape 29"/>
        <p:cNvGrpSpPr/>
        <p:nvPr/>
      </p:nvGrpSpPr>
      <p:grpSpPr>
        <a:xfrm>
          <a:off x="0" y="0"/>
          <a:ext cx="0" cy="0"/>
          <a:chOff x="0" y="0"/>
          <a:chExt cx="0" cy="0"/>
        </a:xfrm>
      </p:grpSpPr>
      <p:cxnSp>
        <p:nvCxnSpPr>
          <p:cNvPr id="30" name="Google Shape;30;p16"/>
          <p:cNvCxnSpPr/>
          <p:nvPr/>
        </p:nvCxnSpPr>
        <p:spPr>
          <a:xfrm>
            <a:off x="540544" y="1080000"/>
            <a:ext cx="675000" cy="0"/>
          </a:xfrm>
          <a:prstGeom prst="straightConnector1">
            <a:avLst/>
          </a:prstGeom>
          <a:noFill/>
          <a:ln w="50800" cap="flat" cmpd="sng">
            <a:solidFill>
              <a:srgbClr val="FFEB00"/>
            </a:solidFill>
            <a:prstDash val="solid"/>
            <a:round/>
            <a:headEnd type="none" w="sm" len="sm"/>
            <a:tailEnd type="none" w="sm" len="sm"/>
          </a:ln>
        </p:spPr>
      </p:cxnSp>
      <p:pic>
        <p:nvPicPr>
          <p:cNvPr id="31" name="Google Shape;31;p16"/>
          <p:cNvPicPr preferRelativeResize="0"/>
          <p:nvPr/>
        </p:nvPicPr>
        <p:blipFill rotWithShape="1">
          <a:blip r:embed="rId2">
            <a:alphaModFix/>
          </a:blip>
          <a:srcRect/>
          <a:stretch/>
        </p:blipFill>
        <p:spPr>
          <a:xfrm>
            <a:off x="3007519" y="0"/>
            <a:ext cx="6136481" cy="1307306"/>
          </a:xfrm>
          <a:prstGeom prst="rect">
            <a:avLst/>
          </a:prstGeom>
          <a:noFill/>
          <a:ln>
            <a:noFill/>
          </a:ln>
        </p:spPr>
      </p:pic>
      <p:sp>
        <p:nvSpPr>
          <p:cNvPr id="32" name="Google Shape;32;p16"/>
          <p:cNvSpPr txBox="1">
            <a:spLocks noGrp="1"/>
          </p:cNvSpPr>
          <p:nvPr>
            <p:ph type="title"/>
          </p:nvPr>
        </p:nvSpPr>
        <p:spPr>
          <a:xfrm>
            <a:off x="539550" y="267892"/>
            <a:ext cx="8064900" cy="810000"/>
          </a:xfrm>
          <a:prstGeom prst="rect">
            <a:avLst/>
          </a:prstGeom>
          <a:noFill/>
          <a:ln>
            <a:noFill/>
          </a:ln>
        </p:spPr>
        <p:txBody>
          <a:bodyPr spcFirstLastPara="1" wrap="square" lIns="91425" tIns="91425" rIns="91425" bIns="91425" anchor="ctr" anchorCtr="0">
            <a:normAutofit/>
          </a:bodyPr>
          <a:lstStyle>
            <a:lvl1pPr lvl="0" algn="l">
              <a:lnSpc>
                <a:spcPct val="102702"/>
              </a:lnSpc>
              <a:spcBef>
                <a:spcPts val="0"/>
              </a:spcBef>
              <a:spcAft>
                <a:spcPts val="0"/>
              </a:spcAft>
              <a:buSzPts val="37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body" idx="1"/>
          </p:nvPr>
        </p:nvSpPr>
        <p:spPr>
          <a:xfrm>
            <a:off x="540544" y="1349999"/>
            <a:ext cx="8064104" cy="29700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2-inhoud">
  <p:cSld name="02-inhoud">
    <p:spTree>
      <p:nvGrpSpPr>
        <p:cNvPr id="1" name="Shape 34"/>
        <p:cNvGrpSpPr/>
        <p:nvPr/>
      </p:nvGrpSpPr>
      <p:grpSpPr>
        <a:xfrm>
          <a:off x="0" y="0"/>
          <a:ext cx="0" cy="0"/>
          <a:chOff x="0" y="0"/>
          <a:chExt cx="0" cy="0"/>
        </a:xfrm>
      </p:grpSpPr>
      <p:pic>
        <p:nvPicPr>
          <p:cNvPr id="35" name="Google Shape;35;p17"/>
          <p:cNvPicPr preferRelativeResize="0"/>
          <p:nvPr/>
        </p:nvPicPr>
        <p:blipFill rotWithShape="1">
          <a:blip r:embed="rId2">
            <a:alphaModFix/>
          </a:blip>
          <a:srcRect l="-1167" t="6367" r="32978" b="-21"/>
          <a:stretch/>
        </p:blipFill>
        <p:spPr>
          <a:xfrm>
            <a:off x="3644570" y="-1"/>
            <a:ext cx="5499431" cy="5143501"/>
          </a:xfrm>
          <a:prstGeom prst="rect">
            <a:avLst/>
          </a:prstGeom>
          <a:noFill/>
          <a:ln>
            <a:noFill/>
          </a:ln>
        </p:spPr>
      </p:pic>
      <p:pic>
        <p:nvPicPr>
          <p:cNvPr id="36" name="Google Shape;36;p17"/>
          <p:cNvPicPr preferRelativeResize="0"/>
          <p:nvPr/>
        </p:nvPicPr>
        <p:blipFill rotWithShape="1">
          <a:blip r:embed="rId3">
            <a:alphaModFix/>
          </a:blip>
          <a:srcRect/>
          <a:stretch/>
        </p:blipFill>
        <p:spPr>
          <a:xfrm>
            <a:off x="1" y="-1191"/>
            <a:ext cx="9147980" cy="5143500"/>
          </a:xfrm>
          <a:prstGeom prst="rect">
            <a:avLst/>
          </a:prstGeom>
          <a:noFill/>
          <a:ln>
            <a:noFill/>
          </a:ln>
        </p:spPr>
      </p:pic>
      <p:cxnSp>
        <p:nvCxnSpPr>
          <p:cNvPr id="37" name="Google Shape;37;p17"/>
          <p:cNvCxnSpPr/>
          <p:nvPr/>
        </p:nvCxnSpPr>
        <p:spPr>
          <a:xfrm>
            <a:off x="540544" y="1080000"/>
            <a:ext cx="675000" cy="0"/>
          </a:xfrm>
          <a:prstGeom prst="straightConnector1">
            <a:avLst/>
          </a:prstGeom>
          <a:noFill/>
          <a:ln w="50800" cap="flat" cmpd="sng">
            <a:solidFill>
              <a:srgbClr val="FFEB00"/>
            </a:solidFill>
            <a:prstDash val="solid"/>
            <a:round/>
            <a:headEnd type="none" w="sm" len="sm"/>
            <a:tailEnd type="none" w="sm" len="sm"/>
          </a:ln>
        </p:spPr>
      </p:cxnSp>
      <p:sp>
        <p:nvSpPr>
          <p:cNvPr id="38" name="Google Shape;38;p17"/>
          <p:cNvSpPr txBox="1">
            <a:spLocks noGrp="1"/>
          </p:cNvSpPr>
          <p:nvPr>
            <p:ph type="title"/>
          </p:nvPr>
        </p:nvSpPr>
        <p:spPr>
          <a:xfrm>
            <a:off x="539550" y="267892"/>
            <a:ext cx="8064900" cy="810000"/>
          </a:xfrm>
          <a:prstGeom prst="rect">
            <a:avLst/>
          </a:prstGeom>
          <a:noFill/>
          <a:ln>
            <a:noFill/>
          </a:ln>
        </p:spPr>
        <p:txBody>
          <a:bodyPr spcFirstLastPara="1" wrap="square" lIns="91425" tIns="91425" rIns="91425" bIns="91425" anchor="ctr" anchorCtr="0">
            <a:normAutofit/>
          </a:bodyPr>
          <a:lstStyle>
            <a:lvl1pPr lvl="0" algn="l">
              <a:lnSpc>
                <a:spcPct val="102702"/>
              </a:lnSpc>
              <a:spcBef>
                <a:spcPts val="0"/>
              </a:spcBef>
              <a:spcAft>
                <a:spcPts val="0"/>
              </a:spcAft>
              <a:buSzPts val="37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7"/>
          <p:cNvSpPr txBox="1">
            <a:spLocks noGrp="1"/>
          </p:cNvSpPr>
          <p:nvPr>
            <p:ph type="body" idx="1"/>
          </p:nvPr>
        </p:nvSpPr>
        <p:spPr>
          <a:xfrm>
            <a:off x="540544" y="1349999"/>
            <a:ext cx="8064104" cy="29700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elpagina_v2">
  <p:cSld name="Deelpagina_v2">
    <p:spTree>
      <p:nvGrpSpPr>
        <p:cNvPr id="1" name="Shape 40"/>
        <p:cNvGrpSpPr/>
        <p:nvPr/>
      </p:nvGrpSpPr>
      <p:grpSpPr>
        <a:xfrm>
          <a:off x="0" y="0"/>
          <a:ext cx="0" cy="0"/>
          <a:chOff x="0" y="0"/>
          <a:chExt cx="0" cy="0"/>
        </a:xfrm>
      </p:grpSpPr>
      <p:pic>
        <p:nvPicPr>
          <p:cNvPr id="41" name="Google Shape;41;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 name="Google Shape;42;p18"/>
          <p:cNvSpPr txBox="1">
            <a:spLocks noGrp="1"/>
          </p:cNvSpPr>
          <p:nvPr>
            <p:ph type="title"/>
          </p:nvPr>
        </p:nvSpPr>
        <p:spPr>
          <a:xfrm>
            <a:off x="0" y="945000"/>
            <a:ext cx="9144900" cy="1417500"/>
          </a:xfrm>
          <a:prstGeom prst="rect">
            <a:avLst/>
          </a:prstGeom>
          <a:noFill/>
          <a:ln>
            <a:noFill/>
          </a:ln>
        </p:spPr>
        <p:txBody>
          <a:bodyPr spcFirstLastPara="1" wrap="square" lIns="720000" tIns="180000" rIns="720000" bIns="91425"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 name="Google Shape;43;p18">
            <a:hlinkClick r:id="rId3" action="ppaction://hlinksldjump"/>
          </p:cNvPr>
          <p:cNvPicPr preferRelativeResize="0"/>
          <p:nvPr/>
        </p:nvPicPr>
        <p:blipFill rotWithShape="1">
          <a:blip r:embed="rId4">
            <a:alphaModFix/>
          </a:blip>
          <a:srcRect/>
          <a:stretch/>
        </p:blipFill>
        <p:spPr>
          <a:xfrm>
            <a:off x="8418600" y="405000"/>
            <a:ext cx="453413" cy="577800"/>
          </a:xfrm>
          <a:prstGeom prst="rect">
            <a:avLst/>
          </a:prstGeom>
          <a:noFill/>
          <a:ln>
            <a:noFill/>
          </a:ln>
        </p:spPr>
      </p:pic>
      <p:sp>
        <p:nvSpPr>
          <p:cNvPr id="44" name="Google Shape;44;p18"/>
          <p:cNvSpPr txBox="1">
            <a:spLocks noGrp="1"/>
          </p:cNvSpPr>
          <p:nvPr>
            <p:ph type="body" idx="1"/>
          </p:nvPr>
        </p:nvSpPr>
        <p:spPr>
          <a:xfrm>
            <a:off x="540544" y="2362500"/>
            <a:ext cx="8064104" cy="675000"/>
          </a:xfrm>
          <a:prstGeom prst="rect">
            <a:avLst/>
          </a:prstGeom>
          <a:noFill/>
          <a:ln>
            <a:noFill/>
          </a:ln>
        </p:spPr>
        <p:txBody>
          <a:bodyPr spcFirstLastPara="1" wrap="square" lIns="91425" tIns="91425" rIns="91425" bIns="91425" anchor="ctr" anchorCtr="0">
            <a:noAutofit/>
          </a:bodyPr>
          <a:lstStyle>
            <a:lvl1pPr marL="457200" lvl="0" indent="-354330" algn="l">
              <a:lnSpc>
                <a:spcPct val="90000"/>
              </a:lnSpc>
              <a:spcBef>
                <a:spcPts val="300"/>
              </a:spcBef>
              <a:spcAft>
                <a:spcPts val="0"/>
              </a:spcAft>
              <a:buSzPts val="1980"/>
              <a:buChar char="•"/>
              <a:defRPr/>
            </a:lvl1pPr>
            <a:lvl2pPr marL="914400" lvl="1" indent="-228600" algn="l">
              <a:lnSpc>
                <a:spcPct val="90000"/>
              </a:lnSpc>
              <a:spcBef>
                <a:spcPts val="300"/>
              </a:spcBef>
              <a:spcAft>
                <a:spcPts val="0"/>
              </a:spcAft>
              <a:buSzPts val="1540"/>
              <a:buNone/>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3-blijf op de hoogte">
  <p:cSld name="43-blijf op de hoogte">
    <p:spTree>
      <p:nvGrpSpPr>
        <p:cNvPr id="1" name="Shape 45"/>
        <p:cNvGrpSpPr/>
        <p:nvPr/>
      </p:nvGrpSpPr>
      <p:grpSpPr>
        <a:xfrm>
          <a:off x="0" y="0"/>
          <a:ext cx="0" cy="0"/>
          <a:chOff x="0" y="0"/>
          <a:chExt cx="0" cy="0"/>
        </a:xfrm>
      </p:grpSpPr>
      <p:pic>
        <p:nvPicPr>
          <p:cNvPr id="46" name="Google Shape;46;p1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7" name="Google Shape;47;p19"/>
          <p:cNvSpPr txBox="1">
            <a:spLocks noGrp="1"/>
          </p:cNvSpPr>
          <p:nvPr>
            <p:ph type="title"/>
          </p:nvPr>
        </p:nvSpPr>
        <p:spPr>
          <a:xfrm>
            <a:off x="0" y="945000"/>
            <a:ext cx="9144900" cy="1417500"/>
          </a:xfrm>
          <a:prstGeom prst="rect">
            <a:avLst/>
          </a:prstGeom>
          <a:noFill/>
          <a:ln>
            <a:noFill/>
          </a:ln>
        </p:spPr>
        <p:txBody>
          <a:bodyPr spcFirstLastPara="1" wrap="square" lIns="720000" tIns="180000" rIns="720000" bIns="91425"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8" name="Google Shape;48;p19">
            <a:hlinkClick r:id="rId3" action="ppaction://hlinksldjump"/>
          </p:cNvPr>
          <p:cNvPicPr preferRelativeResize="0"/>
          <p:nvPr/>
        </p:nvPicPr>
        <p:blipFill rotWithShape="1">
          <a:blip r:embed="rId4">
            <a:alphaModFix/>
          </a:blip>
          <a:srcRect/>
          <a:stretch/>
        </p:blipFill>
        <p:spPr>
          <a:xfrm>
            <a:off x="8418600" y="405000"/>
            <a:ext cx="453413" cy="577800"/>
          </a:xfrm>
          <a:prstGeom prst="rect">
            <a:avLst/>
          </a:prstGeom>
          <a:noFill/>
          <a:ln>
            <a:noFill/>
          </a:ln>
        </p:spPr>
      </p:pic>
      <p:sp>
        <p:nvSpPr>
          <p:cNvPr id="49" name="Google Shape;49;p19"/>
          <p:cNvSpPr txBox="1">
            <a:spLocks noGrp="1"/>
          </p:cNvSpPr>
          <p:nvPr>
            <p:ph type="body" idx="1"/>
          </p:nvPr>
        </p:nvSpPr>
        <p:spPr>
          <a:xfrm>
            <a:off x="540544" y="2362500"/>
            <a:ext cx="8064104" cy="675000"/>
          </a:xfrm>
          <a:prstGeom prst="rect">
            <a:avLst/>
          </a:prstGeom>
          <a:noFill/>
          <a:ln>
            <a:noFill/>
          </a:ln>
        </p:spPr>
        <p:txBody>
          <a:bodyPr spcFirstLastPara="1" wrap="square" lIns="91425" tIns="91425" rIns="91425" bIns="91425" anchor="ctr" anchorCtr="0">
            <a:noAutofit/>
          </a:bodyPr>
          <a:lstStyle>
            <a:lvl1pPr marL="457200" lvl="0" indent="-354330" algn="l">
              <a:lnSpc>
                <a:spcPct val="90000"/>
              </a:lnSpc>
              <a:spcBef>
                <a:spcPts val="300"/>
              </a:spcBef>
              <a:spcAft>
                <a:spcPts val="0"/>
              </a:spcAft>
              <a:buSzPts val="1980"/>
              <a:buChar char="•"/>
              <a:defRPr/>
            </a:lvl1pPr>
            <a:lvl2pPr marL="914400" lvl="1" indent="-228600" algn="l">
              <a:lnSpc>
                <a:spcPct val="90000"/>
              </a:lnSpc>
              <a:spcBef>
                <a:spcPts val="300"/>
              </a:spcBef>
              <a:spcAft>
                <a:spcPts val="0"/>
              </a:spcAft>
              <a:buSzPts val="1540"/>
              <a:buNone/>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7F1B3A0-51A8-9A4A-AEF1-362B47BB9E0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A95011B-2BB1-974D-A921-0E313D1712B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datum 3">
            <a:extLst>
              <a:ext uri="{FF2B5EF4-FFF2-40B4-BE49-F238E27FC236}">
                <a16:creationId xmlns:a16="http://schemas.microsoft.com/office/drawing/2014/main" id="{E1D60800-3FAA-1E4A-B907-26B8F486016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75" b="0" i="0" baseline="0">
                <a:solidFill>
                  <a:schemeClr val="tx1">
                    <a:tint val="75000"/>
                  </a:schemeClr>
                </a:solidFill>
                <a:latin typeface="Helvetica Light" panose="020B0403020202020204" pitchFamily="34" charset="0"/>
              </a:defRPr>
            </a:lvl1pPr>
          </a:lstStyle>
          <a:p>
            <a:fld id="{0B6683BC-4FB3-421F-8197-568EEC4D819D}" type="datetime1">
              <a:rPr lang="nl-BE" smtClean="0"/>
              <a:t>20/10/2023</a:t>
            </a:fld>
            <a:endParaRPr lang="nl-BE"/>
          </a:p>
        </p:txBody>
      </p:sp>
      <p:sp>
        <p:nvSpPr>
          <p:cNvPr id="5" name="Tijdelijke aanduiding voor voettekst 4">
            <a:extLst>
              <a:ext uri="{FF2B5EF4-FFF2-40B4-BE49-F238E27FC236}">
                <a16:creationId xmlns:a16="http://schemas.microsoft.com/office/drawing/2014/main" id="{629689D9-E444-0447-8571-5613230F7E9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675" b="0" i="0" baseline="0">
                <a:solidFill>
                  <a:schemeClr val="tx1">
                    <a:tint val="75000"/>
                  </a:schemeClr>
                </a:solidFill>
                <a:latin typeface="Helvetica Light" panose="020B0403020202020204" pitchFamily="34" charset="0"/>
              </a:defRPr>
            </a:lvl1pPr>
          </a:lstStyle>
          <a:p>
            <a:r>
              <a:rPr lang="fr-FR"/>
              <a:t>DS161b – V6 – 11/02/2021 – cel Communicatie en coördinatie</a:t>
            </a:r>
            <a:endParaRPr lang="nl-BE"/>
          </a:p>
        </p:txBody>
      </p:sp>
    </p:spTree>
    <p:extLst>
      <p:ext uri="{BB962C8B-B14F-4D97-AF65-F5344CB8AC3E}">
        <p14:creationId xmlns:p14="http://schemas.microsoft.com/office/powerpoint/2010/main" val="29479812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hf sldNum="0" hdr="0" dt="0"/>
  <p:txStyles>
    <p:titleStyle>
      <a:lvl1pPr algn="l" defTabSz="685800" rtl="0" eaLnBrk="1" latinLnBrk="0" hangingPunct="1">
        <a:lnSpc>
          <a:spcPct val="90000"/>
        </a:lnSpc>
        <a:spcBef>
          <a:spcPct val="0"/>
        </a:spcBef>
        <a:buNone/>
        <a:defRPr sz="3300" b="0" i="0" kern="1200" baseline="0">
          <a:solidFill>
            <a:schemeClr val="tx2"/>
          </a:solidFill>
          <a:latin typeface="Helvetica Regular"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Helvetica Light" panose="020B04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Helvetica Light" panose="020B0403020202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Helvetica Light" panose="020B0403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Light" panose="020B0403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Light" panose="020B0403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38.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8.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68.jpe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42.xml"/><Relationship Id="rId5" Type="http://schemas.openxmlformats.org/officeDocument/2006/relationships/image" Target="../media/image47.png"/><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4.xml"/><Relationship Id="rId1" Type="http://schemas.openxmlformats.org/officeDocument/2006/relationships/slideLayout" Target="../slideLayouts/slideLayout38.xml"/><Relationship Id="rId5" Type="http://schemas.openxmlformats.org/officeDocument/2006/relationships/image" Target="../media/image47.pn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47.pn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8.png"/><Relationship Id="rId7"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38.xml"/><Relationship Id="rId5" Type="http://schemas.openxmlformats.org/officeDocument/2006/relationships/image" Target="../media/image47.pn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46.jpeg"/><Relationship Id="rId5" Type="http://schemas.openxmlformats.org/officeDocument/2006/relationships/image" Target="../media/image85.png"/><Relationship Id="rId4" Type="http://schemas.openxmlformats.org/officeDocument/2006/relationships/image" Target="../media/image81.sv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43.xml"/><Relationship Id="rId5" Type="http://schemas.openxmlformats.org/officeDocument/2006/relationships/image" Target="../media/image47.png"/><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38.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38.xml"/><Relationship Id="rId5" Type="http://schemas.openxmlformats.org/officeDocument/2006/relationships/image" Target="../media/image87.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hyperlink" Target="https://data.vlaanderen.be/cms/Proces_en_methode_voor_de_erkenning_van_datastandaarden_v1.0.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17_0.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hyperlink" Target="https://www.vlaanderen.be/digitaal-vlaanderen/agenda/evenementen/oslo-voorwaarden-dienstverlening/thematische-werkgroep-1-oslo-voorwaarden-dienstverlenin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118_0.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jpeg"/><Relationship Id="rId4" Type="http://schemas.openxmlformats.org/officeDocument/2006/relationships/image" Target="../media/image107.jpeg"/><Relationship Id="rId9"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pp.mural.co/t/beadvtc7549/m/beadvtc7549/1678289071180/ed28684a5e10824e2da833dc9f6be6ec0c6ccd83?sender=u43f1b465f3a0938505dc018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3" Type="http://schemas.microsoft.com/office/2018/10/relationships/comments" Target="../comments/modernComment_124_0.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pp.mural.co/t/beadvtc7549/m/beadvtc7549/1678289071180/ed28684a5e10824e2da833dc9f6be6ec0c6ccd83?sender=u43f1b465f3a0938505dc0182"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18/10/relationships/comments" Target="../comments/modernComment_127_0.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app.mural.co/t/beadvtc7549/m/beadvtc7549/1678289071180/ed28684a5e10824e2da833dc9f6be6ec0c6ccd83?sender=u43f1b465f3a0938505dc0182"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microsoft.com/office/2018/10/relationships/comments" Target="../comments/modernComment_129_0.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app.mural.co/t/beadvtc7549/m/beadvtc7549/1678289071180/ed28684a5e10824e2da833dc9f6be6ec0c6ccd83?sender=u43f1b465f3a0938505dc0182"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vlaanderen.be/digitaal-vlaanderen/agenda/evenementen/oslo-voorwaarden-dienstverlening/thematische-werkgroep-1-oslo-voorwaarden-dienstverlening"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mailto:digitaal.vlaanderen@vlaanderen.be" TargetMode="External"/><Relationship Id="rId7" Type="http://schemas.openxmlformats.org/officeDocument/2006/relationships/hyperlink" Target="mailto:william.verbeeck@vlaanderen.be"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hyperlink" Target="mailto:brecht.vandevyvere@vlaanderen.be" TargetMode="External"/><Relationship Id="rId5" Type="http://schemas.openxmlformats.org/officeDocument/2006/relationships/hyperlink" Target="mailto:jitse.decock@vlaanderen.be" TargetMode="External"/><Relationship Id="rId4" Type="http://schemas.openxmlformats.org/officeDocument/2006/relationships/hyperlink" Target="mailto:laurens.vercauteren@vlaanderen.be" TargetMode="External"/><Relationship Id="rId9" Type="http://schemas.openxmlformats.org/officeDocument/2006/relationships/hyperlink" Target="https://github.com/Informatievlaanderen/OSLOthema-slimmeRaadpleegOmgevin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png"/><Relationship Id="rId18" Type="http://schemas.openxmlformats.org/officeDocument/2006/relationships/image" Target="../media/image58.jpe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jpeg"/><Relationship Id="rId2" Type="http://schemas.openxmlformats.org/officeDocument/2006/relationships/notesSlide" Target="../notesSlides/notesSlide7.xml"/><Relationship Id="rId16" Type="http://schemas.openxmlformats.org/officeDocument/2006/relationships/image" Target="../media/image56.png"/><Relationship Id="rId1" Type="http://schemas.openxmlformats.org/officeDocument/2006/relationships/slideLayout" Target="../slideLayouts/slideLayout38.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png"/><Relationship Id="rId15" Type="http://schemas.openxmlformats.org/officeDocument/2006/relationships/image" Target="../media/image5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png"/><Relationship Id="rId1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1"/>
          <p:cNvPicPr preferRelativeResize="0"/>
          <p:nvPr/>
        </p:nvPicPr>
        <p:blipFill rotWithShape="1">
          <a:blip r:embed="rId3"/>
          <a:srcRect l="6140" t="1215" r="6576"/>
          <a:stretch/>
        </p:blipFill>
        <p:spPr>
          <a:xfrm>
            <a:off x="4906737" y="-6475"/>
            <a:ext cx="4865914" cy="5149975"/>
          </a:xfrm>
          <a:prstGeom prst="rect">
            <a:avLst/>
          </a:prstGeom>
          <a:noFill/>
          <a:ln>
            <a:noFill/>
          </a:ln>
        </p:spPr>
      </p:pic>
      <p:grpSp>
        <p:nvGrpSpPr>
          <p:cNvPr id="173" name="Google Shape;173;p1"/>
          <p:cNvGrpSpPr/>
          <p:nvPr/>
        </p:nvGrpSpPr>
        <p:grpSpPr>
          <a:xfrm>
            <a:off x="0" y="-6475"/>
            <a:ext cx="6651458" cy="5143501"/>
            <a:chOff x="0" y="0"/>
            <a:chExt cx="8134350"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85000" lnSpcReduction="10000"/>
          </a:bodyPr>
          <a:lstStyle/>
          <a:p>
            <a:pPr>
              <a:lnSpc>
                <a:spcPct val="158343"/>
              </a:lnSpc>
              <a:buSzPct val="108106"/>
            </a:pPr>
            <a:r>
              <a:rPr lang="en-GB" sz="3200" b="0" i="0" u="none" strike="noStrike" cap="none">
                <a:solidFill>
                  <a:schemeClr val="dk1"/>
                </a:solidFill>
                <a:latin typeface="Arial"/>
                <a:ea typeface="Arial"/>
                <a:cs typeface="Arial"/>
                <a:sym typeface="Arial"/>
              </a:rPr>
              <a:t>OSLO </a:t>
            </a:r>
            <a:r>
              <a:rPr lang="en-GB" sz="3200" err="1">
                <a:solidFill>
                  <a:schemeClr val="dk1"/>
                </a:solidFill>
              </a:rPr>
              <a:t>Slimme</a:t>
            </a:r>
            <a:r>
              <a:rPr lang="en-GB" sz="3200">
                <a:solidFill>
                  <a:schemeClr val="dk1"/>
                </a:solidFill>
              </a:rPr>
              <a:t> </a:t>
            </a:r>
            <a:r>
              <a:rPr lang="en-GB" sz="3200" err="1">
                <a:solidFill>
                  <a:schemeClr val="dk1"/>
                </a:solidFill>
              </a:rPr>
              <a:t>Raadpleegomgeving</a:t>
            </a:r>
            <a:endParaRPr sz="3200" b="0" i="0" u="none" strike="noStrike" cap="none" err="1">
              <a:solidFill>
                <a:schemeClr val="dk1"/>
              </a:solidFill>
              <a:latin typeface="Arial"/>
              <a:ea typeface="Arial"/>
              <a:cs typeface="Arial"/>
              <a:sym typeface="Arial"/>
            </a:endParaRPr>
          </a:p>
          <a:p>
            <a:pPr marL="0" marR="0" lvl="0" indent="0" algn="l" rtl="0">
              <a:lnSpc>
                <a:spcPct val="158343"/>
              </a:lnSpc>
              <a:spcBef>
                <a:spcPts val="0"/>
              </a:spcBef>
              <a:spcAft>
                <a:spcPts val="0"/>
              </a:spcAft>
              <a:buClr>
                <a:srgbClr val="000000"/>
              </a:buClr>
              <a:buSzPct val="108107"/>
              <a:buFont typeface="Arial"/>
              <a:buNone/>
            </a:pPr>
            <a:r>
              <a:rPr lang="en-GB" sz="2600" b="0" i="0" u="none" strike="noStrike" cap="none">
                <a:solidFill>
                  <a:schemeClr val="dk1"/>
                </a:solidFill>
                <a:latin typeface="Arial"/>
                <a:ea typeface="Arial"/>
                <a:cs typeface="Arial"/>
                <a:sym typeface="Arial"/>
              </a:rPr>
              <a:t>Business </a:t>
            </a:r>
            <a:r>
              <a:rPr lang="en-GB" sz="2600" b="0" i="0" u="none" strike="noStrike" cap="none" err="1">
                <a:solidFill>
                  <a:schemeClr val="dk1"/>
                </a:solidFill>
                <a:latin typeface="Arial"/>
                <a:ea typeface="Arial"/>
                <a:cs typeface="Arial"/>
                <a:sym typeface="Arial"/>
              </a:rPr>
              <a:t>Werkgroep</a:t>
            </a:r>
            <a:endParaRPr sz="1100" b="0" i="0" u="none" strike="noStrike" cap="none">
              <a:solidFill>
                <a:schemeClr val="dk1"/>
              </a:solidFill>
              <a:latin typeface="Arial"/>
              <a:ea typeface="Arial"/>
              <a:cs typeface="Arial"/>
              <a:sym typeface="Arial"/>
            </a:endParaRPr>
          </a:p>
        </p:txBody>
      </p:sp>
      <p:sp>
        <p:nvSpPr>
          <p:cNvPr id="177" name="Google Shape;177;p1"/>
          <p:cNvSpPr txBox="1"/>
          <p:nvPr/>
        </p:nvSpPr>
        <p:spPr>
          <a:xfrm>
            <a:off x="492400"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dirty="0">
                <a:solidFill>
                  <a:srgbClr val="000000"/>
                </a:solidFill>
                <a:latin typeface="Arial"/>
                <a:ea typeface="Arial"/>
                <a:cs typeface="Arial"/>
                <a:sym typeface="Arial"/>
              </a:rPr>
              <a:t>Welkom!</a:t>
            </a:r>
            <a:br>
              <a:rPr lang="en-GB" sz="1550" b="0" i="0" u="none" strike="noStrike" cap="none" dirty="0">
                <a:latin typeface="Arial"/>
                <a:ea typeface="Arial"/>
                <a:cs typeface="Arial"/>
              </a:rPr>
            </a:br>
            <a:endParaRPr sz="1550" b="0" i="0" u="none" strike="noStrike" cap="none" dirty="0">
              <a:solidFill>
                <a:srgbClr val="000000"/>
              </a:solidFill>
              <a:latin typeface="Arial"/>
              <a:ea typeface="Arial"/>
              <a:cs typeface="Arial"/>
              <a:sym typeface="Arial"/>
            </a:endParaRPr>
          </a:p>
          <a:p>
            <a:pPr>
              <a:buSzPts val="1400"/>
            </a:pPr>
            <a:r>
              <a:rPr lang="en-GB" sz="1400" b="0" i="0" u="none" strike="noStrike" cap="none" dirty="0" err="1">
                <a:solidFill>
                  <a:srgbClr val="000000"/>
                </a:solidFill>
                <a:latin typeface="Arial"/>
                <a:ea typeface="Arial"/>
                <a:cs typeface="Arial"/>
                <a:sym typeface="Arial"/>
              </a:rPr>
              <a:t>Dinsdag</a:t>
            </a:r>
            <a:r>
              <a:rPr lang="en-GB" sz="1400" b="0" i="0" u="none" strike="noStrike" cap="none" dirty="0">
                <a:solidFill>
                  <a:srgbClr val="000000"/>
                </a:solidFill>
                <a:latin typeface="Arial"/>
                <a:ea typeface="Arial"/>
                <a:cs typeface="Arial"/>
                <a:sym typeface="Arial"/>
              </a:rPr>
              <a:t> </a:t>
            </a:r>
            <a:r>
              <a:rPr lang="en-GB" dirty="0"/>
              <a:t>17</a:t>
            </a:r>
            <a:r>
              <a:rPr lang="en-GB" sz="1400" b="0" i="0" u="none" strike="noStrike" cap="none" dirty="0">
                <a:solidFill>
                  <a:srgbClr val="000000"/>
                </a:solidFill>
                <a:latin typeface="Arial"/>
                <a:ea typeface="Arial"/>
                <a:cs typeface="Arial"/>
                <a:sym typeface="Arial"/>
              </a:rPr>
              <a:t> </a:t>
            </a:r>
            <a:r>
              <a:rPr lang="en-GB" dirty="0" err="1"/>
              <a:t>oktober</a:t>
            </a:r>
            <a:r>
              <a:rPr lang="en-GB" dirty="0"/>
              <a:t> 2023</a:t>
            </a:r>
            <a:endParaRPr sz="1200" b="0" i="0" u="none" strike="noStrike" cap="none" dirty="0">
              <a:solidFill>
                <a:srgbClr val="000000"/>
              </a:solidFill>
              <a:latin typeface="Arial"/>
              <a:ea typeface="Arial"/>
              <a:cs typeface="Arial"/>
              <a:sym typeface="Arial"/>
            </a:endParaRPr>
          </a:p>
        </p:txBody>
      </p:sp>
      <p:sp>
        <p:nvSpPr>
          <p:cNvPr id="178" name="Google Shape;178;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80" name="Google Shape;180;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13:05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ndertitel 5">
            <a:extLst>
              <a:ext uri="{FF2B5EF4-FFF2-40B4-BE49-F238E27FC236}">
                <a16:creationId xmlns:a16="http://schemas.microsoft.com/office/drawing/2014/main" id="{31F11CC7-692F-DCEA-683A-13588D779C19}"/>
              </a:ext>
            </a:extLst>
          </p:cNvPr>
          <p:cNvSpPr>
            <a:spLocks noGrp="1"/>
          </p:cNvSpPr>
          <p:nvPr>
            <p:ph type="subTitle" idx="1"/>
          </p:nvPr>
        </p:nvSpPr>
        <p:spPr>
          <a:xfrm>
            <a:off x="521550" y="822108"/>
            <a:ext cx="7358127" cy="3423828"/>
          </a:xfrm>
        </p:spPr>
        <p:txBody>
          <a:bodyPr>
            <a:normAutofit/>
          </a:bodyPr>
          <a:lstStyle/>
          <a:p>
            <a:r>
              <a:rPr lang="nl-BE" sz="2400"/>
              <a:t>Voor burgers die op de hoogte willen blijven van het </a:t>
            </a:r>
            <a:r>
              <a:rPr lang="nl-BE" sz="2400" u="sng"/>
              <a:t>beleid</a:t>
            </a:r>
            <a:r>
              <a:rPr lang="nl-BE" sz="2400"/>
              <a:t> van hun gemeente of stad biedt deze nieuwe aanpak </a:t>
            </a:r>
            <a:r>
              <a:rPr lang="nl-BE" sz="2400" u="sng"/>
              <a:t>toegankelijke</a:t>
            </a:r>
            <a:r>
              <a:rPr lang="nl-BE" sz="2400"/>
              <a:t>, </a:t>
            </a:r>
            <a:r>
              <a:rPr lang="nl-BE" sz="2400" u="sng"/>
              <a:t>gepersonaliseerde</a:t>
            </a:r>
            <a:r>
              <a:rPr lang="nl-BE" sz="2400"/>
              <a:t>, </a:t>
            </a:r>
            <a:r>
              <a:rPr lang="nl-BE" sz="2400" u="sng"/>
              <a:t>proactieve</a:t>
            </a:r>
            <a:r>
              <a:rPr lang="nl-BE" sz="2400"/>
              <a:t>, verstaanbare en digitale informatie door de besluiten van het lokaal bestuur te verrijken met gestandaardiseerde data op vlak van beleidsthema’s, adres/locatie en versie.</a:t>
            </a:r>
          </a:p>
        </p:txBody>
      </p:sp>
      <p:sp>
        <p:nvSpPr>
          <p:cNvPr id="4" name="Tijdelijke aanduiding voor voettekst 3">
            <a:extLst>
              <a:ext uri="{FF2B5EF4-FFF2-40B4-BE49-F238E27FC236}">
                <a16:creationId xmlns:a16="http://schemas.microsoft.com/office/drawing/2014/main" id="{D901E361-4917-CF54-1468-3B1A145D727C}"/>
              </a:ext>
            </a:extLst>
          </p:cNvPr>
          <p:cNvSpPr>
            <a:spLocks noGrp="1"/>
          </p:cNvSpPr>
          <p:nvPr>
            <p:ph type="ftr" sz="quarter" idx="11"/>
          </p:nvPr>
        </p:nvSpPr>
        <p:spPr/>
        <p:txBody>
          <a:bodyPr/>
          <a:lstStyle/>
          <a:p>
            <a:pPr defTabSz="685800">
              <a:buClrTx/>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sp>
        <p:nvSpPr>
          <p:cNvPr id="7" name="Tijdelijke aanduiding voor tekst 6">
            <a:extLst>
              <a:ext uri="{FF2B5EF4-FFF2-40B4-BE49-F238E27FC236}">
                <a16:creationId xmlns:a16="http://schemas.microsoft.com/office/drawing/2014/main" id="{E642AB8E-04F4-E836-783E-7DFFC0CC50C5}"/>
              </a:ext>
            </a:extLst>
          </p:cNvPr>
          <p:cNvSpPr>
            <a:spLocks noGrp="1"/>
          </p:cNvSpPr>
          <p:nvPr>
            <p:ph type="body" sz="quarter" idx="13"/>
          </p:nvPr>
        </p:nvSpPr>
        <p:spPr/>
        <p:txBody>
          <a:bodyPr/>
          <a:lstStyle/>
          <a:p>
            <a:pPr>
              <a:lnSpc>
                <a:spcPct val="100000"/>
              </a:lnSpc>
            </a:pPr>
            <a:r>
              <a:rPr lang="nl-BE" sz="1050"/>
              <a:t>User </a:t>
            </a:r>
            <a:r>
              <a:rPr lang="nl-BE" sz="1050" err="1"/>
              <a:t>centric</a:t>
            </a:r>
            <a:br>
              <a:rPr lang="nl-BE" sz="1050"/>
            </a:br>
            <a:r>
              <a:rPr lang="nl-BE" sz="1050"/>
              <a:t>App first</a:t>
            </a:r>
            <a:br>
              <a:rPr lang="nl-BE" sz="1050"/>
            </a:br>
            <a:r>
              <a:rPr lang="nl-BE" sz="1050"/>
              <a:t>Spreektaal</a:t>
            </a:r>
            <a:br>
              <a:rPr lang="nl-BE" sz="1050"/>
            </a:br>
            <a:r>
              <a:rPr lang="nl-BE" sz="1050"/>
              <a:t>Interactief</a:t>
            </a:r>
            <a:br>
              <a:rPr lang="nl-BE" sz="1050"/>
            </a:br>
            <a:r>
              <a:rPr lang="nl-BE" sz="1050"/>
              <a:t>toegankelijk</a:t>
            </a:r>
          </a:p>
        </p:txBody>
      </p:sp>
    </p:spTree>
    <p:extLst>
      <p:ext uri="{BB962C8B-B14F-4D97-AF65-F5344CB8AC3E}">
        <p14:creationId xmlns:p14="http://schemas.microsoft.com/office/powerpoint/2010/main" val="1611318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0C19DE3-D84A-D545-F7EA-3179B467C8DD}"/>
              </a:ext>
            </a:extLst>
          </p:cNvPr>
          <p:cNvSpPr>
            <a:spLocks noGrp="1"/>
          </p:cNvSpPr>
          <p:nvPr>
            <p:ph type="title"/>
          </p:nvPr>
        </p:nvSpPr>
        <p:spPr/>
        <p:txBody>
          <a:bodyPr/>
          <a:lstStyle/>
          <a:p>
            <a:r>
              <a:rPr lang="nl-BE"/>
              <a:t>Decreet lokaal bestuur</a:t>
            </a:r>
          </a:p>
        </p:txBody>
      </p:sp>
      <p:sp>
        <p:nvSpPr>
          <p:cNvPr id="8" name="Tijdelijke aanduiding voor inhoud 7">
            <a:extLst>
              <a:ext uri="{FF2B5EF4-FFF2-40B4-BE49-F238E27FC236}">
                <a16:creationId xmlns:a16="http://schemas.microsoft.com/office/drawing/2014/main" id="{B7A41484-24AD-6526-2F66-C55134B8D5F9}"/>
              </a:ext>
            </a:extLst>
          </p:cNvPr>
          <p:cNvSpPr>
            <a:spLocks noGrp="1"/>
          </p:cNvSpPr>
          <p:nvPr>
            <p:ph sz="half" idx="1"/>
          </p:nvPr>
        </p:nvSpPr>
        <p:spPr>
          <a:xfrm>
            <a:off x="467544" y="1105411"/>
            <a:ext cx="8047806" cy="3302543"/>
          </a:xfrm>
        </p:spPr>
        <p:txBody>
          <a:bodyPr>
            <a:normAutofit/>
          </a:bodyPr>
          <a:lstStyle/>
          <a:p>
            <a:r>
              <a:rPr lang="nl-BE" sz="1800">
                <a:solidFill>
                  <a:srgbClr val="474747"/>
                </a:solidFill>
                <a:latin typeface="Helvetica Light" panose="020B0403020202020204"/>
              </a:rPr>
              <a:t>DLB artikel 2 §1 </a:t>
            </a:r>
            <a:br>
              <a:rPr lang="nl-BE" sz="1800">
                <a:solidFill>
                  <a:srgbClr val="474747"/>
                </a:solidFill>
                <a:latin typeface="Helvetica Light" panose="020B0403020202020204"/>
              </a:rPr>
            </a:br>
            <a:br>
              <a:rPr lang="nl-BE" sz="1800">
                <a:solidFill>
                  <a:srgbClr val="474747"/>
                </a:solidFill>
                <a:latin typeface="Helvetica Light" panose="020B0403020202020204"/>
              </a:rPr>
            </a:br>
            <a:r>
              <a:rPr lang="nl-BE" sz="1800" i="1">
                <a:solidFill>
                  <a:srgbClr val="474747"/>
                </a:solidFill>
                <a:latin typeface="Helvetica Light" panose="020B0403020202020204"/>
              </a:rPr>
              <a:t>De gemeenten en de openbare centra voor maatschappelijk welzijn beogen om op het lokale niveau </a:t>
            </a:r>
            <a:r>
              <a:rPr lang="nl-BE" sz="1800" b="1" i="1">
                <a:solidFill>
                  <a:srgbClr val="474747"/>
                </a:solidFill>
                <a:latin typeface="Helvetica Light" panose="020B0403020202020204"/>
              </a:rPr>
              <a:t>duurzaam bij te dragen aan het welzijn van de burgers</a:t>
            </a:r>
            <a:r>
              <a:rPr lang="nl-BE" sz="1800" i="1">
                <a:solidFill>
                  <a:srgbClr val="474747"/>
                </a:solidFill>
                <a:latin typeface="Helvetica Light" panose="020B0403020202020204"/>
              </a:rPr>
              <a:t> en verzekeren een burgernabije, democratische, transparante en doelmatige uitoefening van hun bevoegdheden. </a:t>
            </a:r>
            <a:br>
              <a:rPr lang="nl-BE" sz="1800" i="1">
                <a:solidFill>
                  <a:srgbClr val="474747"/>
                </a:solidFill>
                <a:latin typeface="Helvetica Light" panose="020B0403020202020204"/>
              </a:rPr>
            </a:br>
            <a:br>
              <a:rPr lang="nl-BE" sz="1800" i="1">
                <a:solidFill>
                  <a:srgbClr val="474747"/>
                </a:solidFill>
                <a:latin typeface="Helvetica Light" panose="020B0403020202020204"/>
              </a:rPr>
            </a:br>
            <a:r>
              <a:rPr lang="nl-BE" sz="1800" b="1" i="1">
                <a:solidFill>
                  <a:srgbClr val="474747"/>
                </a:solidFill>
                <a:latin typeface="Helvetica Light" panose="020B0403020202020204"/>
              </a:rPr>
              <a:t>Ze betrekken de inwoners zo veel mogelijk bij het beleid en zorgen voor openheid van bestuur</a:t>
            </a:r>
            <a:r>
              <a:rPr lang="nl-BE" sz="1800" i="1">
                <a:solidFill>
                  <a:srgbClr val="474747"/>
                </a:solidFill>
                <a:latin typeface="Helvetica Light" panose="020B0403020202020204"/>
              </a:rPr>
              <a:t>.</a:t>
            </a:r>
            <a:br>
              <a:rPr lang="nl-BE" sz="1800" i="1">
                <a:solidFill>
                  <a:srgbClr val="474747"/>
                </a:solidFill>
                <a:latin typeface="Helvetica Light" panose="020B0403020202020204"/>
              </a:rPr>
            </a:br>
            <a:endParaRPr lang="nl-BE" sz="1800" i="1">
              <a:solidFill>
                <a:srgbClr val="474747"/>
              </a:solidFill>
              <a:latin typeface="Helvetica Light" panose="020B0403020202020204"/>
            </a:endParaRPr>
          </a:p>
          <a:p>
            <a:r>
              <a:rPr lang="nl-BE" sz="1800">
                <a:solidFill>
                  <a:srgbClr val="474747"/>
                </a:solidFill>
                <a:latin typeface="Helvetica Light" panose="020B0403020202020204"/>
              </a:rPr>
              <a:t>Elke participatie start bij het informeren en toch blijkt het niet zo eenvoudig om burgers te informeren over de lokale besluitvorming. </a:t>
            </a:r>
            <a:endParaRPr lang="nl-BE" sz="1800">
              <a:latin typeface="Helvetica Light" panose="020B0403020202020204"/>
            </a:endParaRPr>
          </a:p>
        </p:txBody>
      </p:sp>
      <p:sp>
        <p:nvSpPr>
          <p:cNvPr id="4" name="Tijdelijke aanduiding voor voettekst 3">
            <a:extLst>
              <a:ext uri="{FF2B5EF4-FFF2-40B4-BE49-F238E27FC236}">
                <a16:creationId xmlns:a16="http://schemas.microsoft.com/office/drawing/2014/main" id="{2B674B13-990E-6B58-790E-1606E9D83301}"/>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2" name="Picture 2" descr="Logo de Vlaamse Veerkracht">
            <a:extLst>
              <a:ext uri="{FF2B5EF4-FFF2-40B4-BE49-F238E27FC236}">
                <a16:creationId xmlns:a16="http://schemas.microsoft.com/office/drawing/2014/main" id="{03C0DF3D-C731-3CBE-425C-46889B0BE28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117290" y="47416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 NextGenerationEU">
            <a:extLst>
              <a:ext uri="{FF2B5EF4-FFF2-40B4-BE49-F238E27FC236}">
                <a16:creationId xmlns:a16="http://schemas.microsoft.com/office/drawing/2014/main" id="{0998ACDF-17A2-E80D-F077-D480A15A543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16782" y="47615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98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2110A1-ABB3-1FCD-CE07-D5B45C1B1F0C}"/>
              </a:ext>
            </a:extLst>
          </p:cNvPr>
          <p:cNvSpPr>
            <a:spLocks noGrp="1"/>
          </p:cNvSpPr>
          <p:nvPr>
            <p:ph type="title"/>
          </p:nvPr>
        </p:nvSpPr>
        <p:spPr/>
        <p:txBody>
          <a:bodyPr/>
          <a:lstStyle/>
          <a:p>
            <a:r>
              <a:rPr lang="nl-BE"/>
              <a:t>Raadpleegomgeving</a:t>
            </a:r>
          </a:p>
        </p:txBody>
      </p:sp>
      <p:pic>
        <p:nvPicPr>
          <p:cNvPr id="7" name="Tijdelijke aanduiding voor inhoud 6">
            <a:extLst>
              <a:ext uri="{FF2B5EF4-FFF2-40B4-BE49-F238E27FC236}">
                <a16:creationId xmlns:a16="http://schemas.microsoft.com/office/drawing/2014/main" id="{451C4CCC-C6A1-BDF3-18EB-64B0078DBCFB}"/>
              </a:ext>
            </a:extLst>
          </p:cNvPr>
          <p:cNvPicPr>
            <a:picLocks noGrp="1" noChangeAspect="1"/>
          </p:cNvPicPr>
          <p:nvPr>
            <p:ph sz="half" idx="1"/>
          </p:nvPr>
        </p:nvPicPr>
        <p:blipFill>
          <a:blip r:embed="rId3"/>
          <a:stretch>
            <a:fillRect/>
          </a:stretch>
        </p:blipFill>
        <p:spPr>
          <a:xfrm>
            <a:off x="851948" y="1369219"/>
            <a:ext cx="3439605" cy="3263504"/>
          </a:xfrm>
        </p:spPr>
      </p:pic>
      <p:sp>
        <p:nvSpPr>
          <p:cNvPr id="5" name="Tijdelijke aanduiding voor voettekst 4">
            <a:extLst>
              <a:ext uri="{FF2B5EF4-FFF2-40B4-BE49-F238E27FC236}">
                <a16:creationId xmlns:a16="http://schemas.microsoft.com/office/drawing/2014/main" id="{B373094A-9FD6-3096-F906-B5FCB5A7C7F7}"/>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15" name="Tijdelijke aanduiding voor inhoud 14">
            <a:extLst>
              <a:ext uri="{FF2B5EF4-FFF2-40B4-BE49-F238E27FC236}">
                <a16:creationId xmlns:a16="http://schemas.microsoft.com/office/drawing/2014/main" id="{3AB670F5-F0BD-3530-E035-650A6071FF0D}"/>
              </a:ext>
            </a:extLst>
          </p:cNvPr>
          <p:cNvPicPr>
            <a:picLocks noGrp="1" noChangeAspect="1"/>
          </p:cNvPicPr>
          <p:nvPr>
            <p:ph sz="half" idx="2"/>
          </p:nvPr>
        </p:nvPicPr>
        <p:blipFill>
          <a:blip r:embed="rId4"/>
          <a:stretch>
            <a:fillRect/>
          </a:stretch>
        </p:blipFill>
        <p:spPr>
          <a:xfrm>
            <a:off x="4629150" y="1463105"/>
            <a:ext cx="3886200" cy="3075731"/>
          </a:xfrm>
        </p:spPr>
      </p:pic>
      <p:pic>
        <p:nvPicPr>
          <p:cNvPr id="3" name="Picture 2" descr="Logo de Vlaamse Veerkracht">
            <a:extLst>
              <a:ext uri="{FF2B5EF4-FFF2-40B4-BE49-F238E27FC236}">
                <a16:creationId xmlns:a16="http://schemas.microsoft.com/office/drawing/2014/main" id="{3C6213F0-0CD5-712C-3D59-C10FD2684100}"/>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117290" y="4731991"/>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 NextGenerationEU">
            <a:extLst>
              <a:ext uri="{FF2B5EF4-FFF2-40B4-BE49-F238E27FC236}">
                <a16:creationId xmlns:a16="http://schemas.microsoft.com/office/drawing/2014/main" id="{F68E0FDB-DE89-745F-86AE-776B322838CA}"/>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516782" y="4751837"/>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6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2110A1-ABB3-1FCD-CE07-D5B45C1B1F0C}"/>
              </a:ext>
            </a:extLst>
          </p:cNvPr>
          <p:cNvSpPr>
            <a:spLocks noGrp="1"/>
          </p:cNvSpPr>
          <p:nvPr>
            <p:ph type="title"/>
          </p:nvPr>
        </p:nvSpPr>
        <p:spPr/>
        <p:txBody>
          <a:bodyPr/>
          <a:lstStyle/>
          <a:p>
            <a:r>
              <a:rPr lang="nl-BE"/>
              <a:t>Raadpleegomgeving</a:t>
            </a:r>
          </a:p>
        </p:txBody>
      </p:sp>
      <p:sp>
        <p:nvSpPr>
          <p:cNvPr id="5" name="Tijdelijke aanduiding voor voettekst 4">
            <a:extLst>
              <a:ext uri="{FF2B5EF4-FFF2-40B4-BE49-F238E27FC236}">
                <a16:creationId xmlns:a16="http://schemas.microsoft.com/office/drawing/2014/main" id="{B373094A-9FD6-3096-F906-B5FCB5A7C7F7}"/>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12" name="Tijdelijke aanduiding voor inhoud 11">
            <a:extLst>
              <a:ext uri="{FF2B5EF4-FFF2-40B4-BE49-F238E27FC236}">
                <a16:creationId xmlns:a16="http://schemas.microsoft.com/office/drawing/2014/main" id="{1E4BE27C-4BE0-2CF8-2010-E7CDBCCAD003}"/>
              </a:ext>
            </a:extLst>
          </p:cNvPr>
          <p:cNvPicPr>
            <a:picLocks noGrp="1" noChangeAspect="1"/>
          </p:cNvPicPr>
          <p:nvPr>
            <p:ph sz="half" idx="2"/>
          </p:nvPr>
        </p:nvPicPr>
        <p:blipFill>
          <a:blip r:embed="rId3"/>
          <a:stretch>
            <a:fillRect/>
          </a:stretch>
        </p:blipFill>
        <p:spPr>
          <a:xfrm>
            <a:off x="4629150" y="1446067"/>
            <a:ext cx="3886200" cy="3109808"/>
          </a:xfrm>
        </p:spPr>
      </p:pic>
      <p:pic>
        <p:nvPicPr>
          <p:cNvPr id="10" name="Tijdelijke aanduiding voor inhoud 8">
            <a:extLst>
              <a:ext uri="{FF2B5EF4-FFF2-40B4-BE49-F238E27FC236}">
                <a16:creationId xmlns:a16="http://schemas.microsoft.com/office/drawing/2014/main" id="{413C6E36-681C-663A-5EE8-3E8423EE3DC6}"/>
              </a:ext>
            </a:extLst>
          </p:cNvPr>
          <p:cNvPicPr>
            <a:picLocks noGrp="1" noChangeAspect="1"/>
          </p:cNvPicPr>
          <p:nvPr>
            <p:ph sz="half" idx="1"/>
          </p:nvPr>
        </p:nvPicPr>
        <p:blipFill>
          <a:blip r:embed="rId4"/>
          <a:stretch>
            <a:fillRect/>
          </a:stretch>
        </p:blipFill>
        <p:spPr>
          <a:xfrm>
            <a:off x="673885" y="1369219"/>
            <a:ext cx="3795731" cy="3263504"/>
          </a:xfrm>
        </p:spPr>
      </p:pic>
      <p:pic>
        <p:nvPicPr>
          <p:cNvPr id="3" name="Picture 2" descr="Logo de Vlaamse Veerkracht">
            <a:extLst>
              <a:ext uri="{FF2B5EF4-FFF2-40B4-BE49-F238E27FC236}">
                <a16:creationId xmlns:a16="http://schemas.microsoft.com/office/drawing/2014/main" id="{B5633FDE-91D4-447F-462D-F6D22F1A0495}"/>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 NextGenerationEU">
            <a:extLst>
              <a:ext uri="{FF2B5EF4-FFF2-40B4-BE49-F238E27FC236}">
                <a16:creationId xmlns:a16="http://schemas.microsoft.com/office/drawing/2014/main" id="{CA305A5B-EEB1-ECC0-859C-E4DBE733F46E}"/>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40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0C19DE3-D84A-D545-F7EA-3179B467C8DD}"/>
              </a:ext>
            </a:extLst>
          </p:cNvPr>
          <p:cNvSpPr>
            <a:spLocks noGrp="1"/>
          </p:cNvSpPr>
          <p:nvPr>
            <p:ph type="title"/>
          </p:nvPr>
        </p:nvSpPr>
        <p:spPr/>
        <p:txBody>
          <a:bodyPr>
            <a:normAutofit fontScale="90000"/>
          </a:bodyPr>
          <a:lstStyle/>
          <a:p>
            <a:r>
              <a:rPr lang="nl-BE"/>
              <a:t>Raadpleegomgeving: zoekmethoden beperkt</a:t>
            </a:r>
          </a:p>
        </p:txBody>
      </p:sp>
      <p:sp>
        <p:nvSpPr>
          <p:cNvPr id="9" name="Tijdelijke aanduiding voor inhoud 8">
            <a:extLst>
              <a:ext uri="{FF2B5EF4-FFF2-40B4-BE49-F238E27FC236}">
                <a16:creationId xmlns:a16="http://schemas.microsoft.com/office/drawing/2014/main" id="{9C5F92DA-F1C7-B1A9-81CD-14A4751893F3}"/>
              </a:ext>
            </a:extLst>
          </p:cNvPr>
          <p:cNvSpPr>
            <a:spLocks noGrp="1"/>
          </p:cNvSpPr>
          <p:nvPr>
            <p:ph sz="half" idx="2"/>
          </p:nvPr>
        </p:nvSpPr>
        <p:spPr>
          <a:xfrm>
            <a:off x="683568" y="1545637"/>
            <a:ext cx="7831782" cy="3087086"/>
          </a:xfrm>
        </p:spPr>
        <p:txBody>
          <a:bodyPr/>
          <a:lstStyle/>
          <a:p>
            <a:pPr marL="0" indent="0">
              <a:buNone/>
            </a:pPr>
            <a:r>
              <a:rPr lang="nl-BE"/>
              <a:t>De burger dient te weten:</a:t>
            </a:r>
          </a:p>
          <a:p>
            <a:r>
              <a:rPr lang="nl-BE"/>
              <a:t>Op welke gemeenteraad dit punt op de agenda stond</a:t>
            </a:r>
          </a:p>
          <a:p>
            <a:r>
              <a:rPr lang="nl-BE"/>
              <a:t>Op welke termen hij dient te zoeken (vakjargon)</a:t>
            </a:r>
          </a:p>
          <a:p>
            <a:r>
              <a:rPr lang="nl-BE"/>
              <a:t>Leesbaarheid besluit</a:t>
            </a:r>
          </a:p>
        </p:txBody>
      </p:sp>
      <p:sp>
        <p:nvSpPr>
          <p:cNvPr id="4" name="Tijdelijke aanduiding voor voettekst 3">
            <a:extLst>
              <a:ext uri="{FF2B5EF4-FFF2-40B4-BE49-F238E27FC236}">
                <a16:creationId xmlns:a16="http://schemas.microsoft.com/office/drawing/2014/main" id="{2B674B13-990E-6B58-790E-1606E9D83301}"/>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2" name="Picture 2" descr="Logo de Vlaamse Veerkracht">
            <a:extLst>
              <a:ext uri="{FF2B5EF4-FFF2-40B4-BE49-F238E27FC236}">
                <a16:creationId xmlns:a16="http://schemas.microsoft.com/office/drawing/2014/main" id="{4EB86E63-3E9D-C5EB-FEB2-2418D54FD25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 NextGenerationEU">
            <a:extLst>
              <a:ext uri="{FF2B5EF4-FFF2-40B4-BE49-F238E27FC236}">
                <a16:creationId xmlns:a16="http://schemas.microsoft.com/office/drawing/2014/main" id="{164B7BCA-F06F-3D4A-D0BF-9204C618B7B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951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5D3919-75F1-1960-A585-A9E955B6D202}"/>
              </a:ext>
            </a:extLst>
          </p:cNvPr>
          <p:cNvSpPr>
            <a:spLocks noGrp="1"/>
          </p:cNvSpPr>
          <p:nvPr>
            <p:ph type="title"/>
          </p:nvPr>
        </p:nvSpPr>
        <p:spPr/>
        <p:txBody>
          <a:bodyPr/>
          <a:lstStyle/>
          <a:p>
            <a:r>
              <a:rPr lang="nl-BE" err="1"/>
              <a:t>OnzeStadsApp</a:t>
            </a:r>
            <a:r>
              <a:rPr lang="nl-BE"/>
              <a:t> Aalter</a:t>
            </a:r>
          </a:p>
        </p:txBody>
      </p:sp>
      <p:sp>
        <p:nvSpPr>
          <p:cNvPr id="4" name="Tijdelijke aanduiding voor inhoud 3">
            <a:extLst>
              <a:ext uri="{FF2B5EF4-FFF2-40B4-BE49-F238E27FC236}">
                <a16:creationId xmlns:a16="http://schemas.microsoft.com/office/drawing/2014/main" id="{9F8469A2-6528-9142-B7C0-8CAE9A9F95F8}"/>
              </a:ext>
            </a:extLst>
          </p:cNvPr>
          <p:cNvSpPr>
            <a:spLocks noGrp="1"/>
          </p:cNvSpPr>
          <p:nvPr>
            <p:ph sz="half" idx="2"/>
          </p:nvPr>
        </p:nvSpPr>
        <p:spPr>
          <a:xfrm>
            <a:off x="6570222" y="1007905"/>
            <a:ext cx="2036174" cy="3624818"/>
          </a:xfrm>
        </p:spPr>
        <p:txBody>
          <a:bodyPr/>
          <a:lstStyle/>
          <a:p>
            <a:pPr marL="0" indent="0">
              <a:buNone/>
            </a:pPr>
            <a:r>
              <a:rPr lang="nl-BE"/>
              <a:t>Hier kunnen nog geen besluiten geraadpleegd worden.</a:t>
            </a:r>
          </a:p>
        </p:txBody>
      </p:sp>
      <p:sp>
        <p:nvSpPr>
          <p:cNvPr id="5" name="Tijdelijke aanduiding voor voettekst 4">
            <a:extLst>
              <a:ext uri="{FF2B5EF4-FFF2-40B4-BE49-F238E27FC236}">
                <a16:creationId xmlns:a16="http://schemas.microsoft.com/office/drawing/2014/main" id="{1C1BCF04-9496-6EF0-4367-E2A6EEC44EB3}"/>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1026" name="Picture 2">
            <a:extLst>
              <a:ext uri="{FF2B5EF4-FFF2-40B4-BE49-F238E27FC236}">
                <a16:creationId xmlns:a16="http://schemas.microsoft.com/office/drawing/2014/main" id="{002CDC68-C46B-0B8D-8CA0-6FBA8BDFA21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26036" y="1007905"/>
            <a:ext cx="2036174" cy="362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894F5C75-FA56-219B-9DCC-57547B259AA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73808" y="1011049"/>
            <a:ext cx="2036174" cy="362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4B42B9CB-F828-3BB2-DC23-A15297E818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5526" y="1011048"/>
            <a:ext cx="2036174" cy="3621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Logo de Vlaamse Veerkracht">
            <a:extLst>
              <a:ext uri="{FF2B5EF4-FFF2-40B4-BE49-F238E27FC236}">
                <a16:creationId xmlns:a16="http://schemas.microsoft.com/office/drawing/2014/main" id="{5B7509EA-E7A5-3B05-5645-29B5AB4210BC}"/>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o NextGenerationEU">
            <a:extLst>
              <a:ext uri="{FF2B5EF4-FFF2-40B4-BE49-F238E27FC236}">
                <a16:creationId xmlns:a16="http://schemas.microsoft.com/office/drawing/2014/main" id="{B54151DB-9FB4-966B-708B-4DE8FCEDE3E9}"/>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86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0C19DE3-D84A-D545-F7EA-3179B467C8DD}"/>
              </a:ext>
            </a:extLst>
          </p:cNvPr>
          <p:cNvSpPr>
            <a:spLocks noGrp="1"/>
          </p:cNvSpPr>
          <p:nvPr>
            <p:ph type="title"/>
          </p:nvPr>
        </p:nvSpPr>
        <p:spPr/>
        <p:txBody>
          <a:bodyPr/>
          <a:lstStyle/>
          <a:p>
            <a:r>
              <a:rPr lang="nl-BE"/>
              <a:t>Situatie</a:t>
            </a:r>
          </a:p>
        </p:txBody>
      </p:sp>
      <p:sp>
        <p:nvSpPr>
          <p:cNvPr id="4" name="Tijdelijke aanduiding voor voettekst 3">
            <a:extLst>
              <a:ext uri="{FF2B5EF4-FFF2-40B4-BE49-F238E27FC236}">
                <a16:creationId xmlns:a16="http://schemas.microsoft.com/office/drawing/2014/main" id="{2B674B13-990E-6B58-790E-1606E9D83301}"/>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2" name="Picture 2" descr="Logo de Vlaamse Veerkracht">
            <a:extLst>
              <a:ext uri="{FF2B5EF4-FFF2-40B4-BE49-F238E27FC236}">
                <a16:creationId xmlns:a16="http://schemas.microsoft.com/office/drawing/2014/main" id="{03C0DF3D-C731-3CBE-425C-46889B0BE28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117290" y="47416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 NextGenerationEU">
            <a:extLst>
              <a:ext uri="{FF2B5EF4-FFF2-40B4-BE49-F238E27FC236}">
                <a16:creationId xmlns:a16="http://schemas.microsoft.com/office/drawing/2014/main" id="{0998ACDF-17A2-E80D-F077-D480A15A543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16782" y="4761525"/>
            <a:ext cx="1512168" cy="348507"/>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descr="Afbeelding met tekenfilm, schermopname&#10;&#10;Automatisch gegenereerde beschrijving">
            <a:extLst>
              <a:ext uri="{FF2B5EF4-FFF2-40B4-BE49-F238E27FC236}">
                <a16:creationId xmlns:a16="http://schemas.microsoft.com/office/drawing/2014/main" id="{F67E3332-DDAB-3427-6093-464EB7CC56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574" y="1342547"/>
            <a:ext cx="4158462" cy="3040968"/>
          </a:xfrm>
          <a:prstGeom prst="rect">
            <a:avLst/>
          </a:prstGeom>
          <a:noFill/>
          <a:ln>
            <a:noFill/>
          </a:ln>
        </p:spPr>
      </p:pic>
    </p:spTree>
    <p:extLst>
      <p:ext uri="{BB962C8B-B14F-4D97-AF65-F5344CB8AC3E}">
        <p14:creationId xmlns:p14="http://schemas.microsoft.com/office/powerpoint/2010/main" val="272971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1CD43C5-C163-EFDE-616B-0349C2E9F060}"/>
              </a:ext>
            </a:extLst>
          </p:cNvPr>
          <p:cNvSpPr>
            <a:spLocks noGrp="1"/>
          </p:cNvSpPr>
          <p:nvPr>
            <p:ph type="title"/>
          </p:nvPr>
        </p:nvSpPr>
        <p:spPr/>
        <p:txBody>
          <a:bodyPr/>
          <a:lstStyle/>
          <a:p>
            <a:r>
              <a:rPr lang="nl-BE"/>
              <a:t>Betere burgerbetrokkenheid</a:t>
            </a:r>
          </a:p>
        </p:txBody>
      </p:sp>
      <p:sp>
        <p:nvSpPr>
          <p:cNvPr id="5" name="Tijdelijke aanduiding voor voettekst 4">
            <a:extLst>
              <a:ext uri="{FF2B5EF4-FFF2-40B4-BE49-F238E27FC236}">
                <a16:creationId xmlns:a16="http://schemas.microsoft.com/office/drawing/2014/main" id="{93D906C5-56B1-6E32-85AE-BD86B79286B7}"/>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8" name="Afbeelding 7" descr="Man die een wit shirt en gele trui draagt">
            <a:extLst>
              <a:ext uri="{FF2B5EF4-FFF2-40B4-BE49-F238E27FC236}">
                <a16:creationId xmlns:a16="http://schemas.microsoft.com/office/drawing/2014/main" id="{99417AE0-380C-519C-7E34-5C6CD68E054F}"/>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2303748" y="2194747"/>
            <a:ext cx="3888539" cy="2595177"/>
          </a:xfrm>
          <a:prstGeom prst="rect">
            <a:avLst/>
          </a:prstGeom>
        </p:spPr>
      </p:pic>
      <p:sp>
        <p:nvSpPr>
          <p:cNvPr id="9" name="Tekstvak 8">
            <a:extLst>
              <a:ext uri="{FF2B5EF4-FFF2-40B4-BE49-F238E27FC236}">
                <a16:creationId xmlns:a16="http://schemas.microsoft.com/office/drawing/2014/main" id="{B03F073F-2A0C-30CA-EBD4-604BB285D656}"/>
              </a:ext>
            </a:extLst>
          </p:cNvPr>
          <p:cNvSpPr txBox="1"/>
          <p:nvPr/>
        </p:nvSpPr>
        <p:spPr>
          <a:xfrm>
            <a:off x="1047491" y="1571232"/>
            <a:ext cx="1975221" cy="646331"/>
          </a:xfrm>
          <a:prstGeom prst="rect">
            <a:avLst/>
          </a:prstGeom>
          <a:noFill/>
        </p:spPr>
        <p:txBody>
          <a:bodyPr wrap="none" rtlCol="0">
            <a:spAutoFit/>
          </a:bodyPr>
          <a:lstStyle/>
          <a:p>
            <a:pPr algn="ctr" defTabSz="685800">
              <a:buClrTx/>
              <a:defRPr/>
            </a:pPr>
            <a:r>
              <a:rPr lang="nl-BE" sz="1200" i="1" kern="1200">
                <a:ea typeface="+mn-ea"/>
                <a:cs typeface="+mn-cs"/>
              </a:rPr>
              <a:t>“Welke besluiten </a:t>
            </a:r>
          </a:p>
          <a:p>
            <a:pPr algn="ctr" defTabSz="685800">
              <a:buClrTx/>
              <a:defRPr/>
            </a:pPr>
            <a:r>
              <a:rPr lang="nl-BE" sz="1200" i="1" kern="1200">
                <a:ea typeface="+mn-ea"/>
                <a:cs typeface="+mn-cs"/>
              </a:rPr>
              <a:t>neemt mijn lokaal bestuur </a:t>
            </a:r>
          </a:p>
          <a:p>
            <a:pPr algn="ctr" defTabSz="685800">
              <a:buClrTx/>
              <a:defRPr/>
            </a:pPr>
            <a:r>
              <a:rPr lang="nl-BE" sz="1200" i="1" kern="1200">
                <a:ea typeface="+mn-ea"/>
                <a:cs typeface="+mn-cs"/>
              </a:rPr>
              <a:t>op vlak van sport?”</a:t>
            </a:r>
          </a:p>
        </p:txBody>
      </p:sp>
      <p:sp>
        <p:nvSpPr>
          <p:cNvPr id="10" name="Tekstvak 9">
            <a:extLst>
              <a:ext uri="{FF2B5EF4-FFF2-40B4-BE49-F238E27FC236}">
                <a16:creationId xmlns:a16="http://schemas.microsoft.com/office/drawing/2014/main" id="{26CE3FD1-C643-6E4E-A375-9A16794651B2}"/>
              </a:ext>
            </a:extLst>
          </p:cNvPr>
          <p:cNvSpPr txBox="1"/>
          <p:nvPr/>
        </p:nvSpPr>
        <p:spPr>
          <a:xfrm>
            <a:off x="1705999" y="2342514"/>
            <a:ext cx="1928733" cy="830997"/>
          </a:xfrm>
          <a:prstGeom prst="rect">
            <a:avLst/>
          </a:prstGeom>
          <a:noFill/>
        </p:spPr>
        <p:txBody>
          <a:bodyPr wrap="none" rtlCol="0">
            <a:spAutoFit/>
          </a:bodyPr>
          <a:lstStyle/>
          <a:p>
            <a:pPr algn="ctr" defTabSz="685800">
              <a:buClrTx/>
              <a:defRPr/>
            </a:pPr>
            <a:r>
              <a:rPr lang="nl-BE" sz="1200" i="1" kern="1200">
                <a:ea typeface="+mn-ea"/>
                <a:cs typeface="+mn-cs"/>
              </a:rPr>
              <a:t>“Ik wil alle beslissingen </a:t>
            </a:r>
          </a:p>
          <a:p>
            <a:pPr algn="ctr" defTabSz="685800">
              <a:buClrTx/>
              <a:defRPr/>
            </a:pPr>
            <a:r>
              <a:rPr lang="nl-BE" sz="1200" i="1" kern="1200">
                <a:ea typeface="+mn-ea"/>
                <a:cs typeface="+mn-cs"/>
              </a:rPr>
              <a:t>van deze legislatuur </a:t>
            </a:r>
          </a:p>
          <a:p>
            <a:pPr algn="ctr" defTabSz="685800">
              <a:buClrTx/>
              <a:defRPr/>
            </a:pPr>
            <a:r>
              <a:rPr lang="nl-BE" sz="1200" i="1" kern="1200">
                <a:ea typeface="+mn-ea"/>
                <a:cs typeface="+mn-cs"/>
              </a:rPr>
              <a:t>aangaande afvalbelasting</a:t>
            </a:r>
          </a:p>
          <a:p>
            <a:pPr algn="ctr" defTabSz="685800">
              <a:buClrTx/>
              <a:defRPr/>
            </a:pPr>
            <a:r>
              <a:rPr lang="nl-BE" sz="1200" i="1" kern="1200">
                <a:ea typeface="+mn-ea"/>
                <a:cs typeface="+mn-cs"/>
              </a:rPr>
              <a:t>raadplegen.”</a:t>
            </a:r>
          </a:p>
        </p:txBody>
      </p:sp>
      <p:sp>
        <p:nvSpPr>
          <p:cNvPr id="11" name="Tekstvak 10">
            <a:extLst>
              <a:ext uri="{FF2B5EF4-FFF2-40B4-BE49-F238E27FC236}">
                <a16:creationId xmlns:a16="http://schemas.microsoft.com/office/drawing/2014/main" id="{253AB10B-2912-3DDD-1DF3-2EDEE95CB299}"/>
              </a:ext>
            </a:extLst>
          </p:cNvPr>
          <p:cNvSpPr txBox="1"/>
          <p:nvPr/>
        </p:nvSpPr>
        <p:spPr>
          <a:xfrm>
            <a:off x="1346339" y="3275379"/>
            <a:ext cx="1669047" cy="830997"/>
          </a:xfrm>
          <a:prstGeom prst="rect">
            <a:avLst/>
          </a:prstGeom>
          <a:noFill/>
        </p:spPr>
        <p:txBody>
          <a:bodyPr wrap="none" rtlCol="0">
            <a:spAutoFit/>
          </a:bodyPr>
          <a:lstStyle/>
          <a:p>
            <a:pPr algn="ctr" defTabSz="685800">
              <a:buClrTx/>
              <a:defRPr/>
            </a:pPr>
            <a:r>
              <a:rPr lang="nl-BE" sz="1200" i="1" kern="1200">
                <a:ea typeface="+mn-ea"/>
                <a:cs typeface="+mn-cs"/>
              </a:rPr>
              <a:t>“Ik wil snel </a:t>
            </a:r>
          </a:p>
          <a:p>
            <a:pPr algn="ctr" defTabSz="685800">
              <a:buClrTx/>
              <a:defRPr/>
            </a:pPr>
            <a:r>
              <a:rPr lang="nl-BE" sz="1200" i="1" kern="1200">
                <a:ea typeface="+mn-ea"/>
                <a:cs typeface="+mn-cs"/>
              </a:rPr>
              <a:t>kunnen terugvinden </a:t>
            </a:r>
          </a:p>
          <a:p>
            <a:pPr algn="ctr" defTabSz="685800">
              <a:buClrTx/>
              <a:defRPr/>
            </a:pPr>
            <a:r>
              <a:rPr lang="nl-BE" sz="1200" i="1" kern="1200">
                <a:ea typeface="+mn-ea"/>
                <a:cs typeface="+mn-cs"/>
              </a:rPr>
              <a:t>of de lokale politie </a:t>
            </a:r>
          </a:p>
          <a:p>
            <a:pPr algn="ctr" defTabSz="685800">
              <a:buClrTx/>
              <a:defRPr/>
            </a:pPr>
            <a:r>
              <a:rPr lang="nl-BE" sz="1200" i="1" kern="1200">
                <a:ea typeface="+mn-ea"/>
                <a:cs typeface="+mn-cs"/>
              </a:rPr>
              <a:t>drones mag inzetten.”</a:t>
            </a:r>
          </a:p>
        </p:txBody>
      </p:sp>
      <p:sp>
        <p:nvSpPr>
          <p:cNvPr id="12" name="Tekstvak 11">
            <a:extLst>
              <a:ext uri="{FF2B5EF4-FFF2-40B4-BE49-F238E27FC236}">
                <a16:creationId xmlns:a16="http://schemas.microsoft.com/office/drawing/2014/main" id="{4FFE3369-21B0-C80E-2531-87286ADA8AF4}"/>
              </a:ext>
            </a:extLst>
          </p:cNvPr>
          <p:cNvSpPr txBox="1"/>
          <p:nvPr/>
        </p:nvSpPr>
        <p:spPr>
          <a:xfrm>
            <a:off x="4349668" y="1487956"/>
            <a:ext cx="2385589" cy="646331"/>
          </a:xfrm>
          <a:prstGeom prst="rect">
            <a:avLst/>
          </a:prstGeom>
          <a:noFill/>
        </p:spPr>
        <p:txBody>
          <a:bodyPr wrap="none" rtlCol="0">
            <a:spAutoFit/>
          </a:bodyPr>
          <a:lstStyle/>
          <a:p>
            <a:pPr algn="ctr" defTabSz="685800">
              <a:buClrTx/>
              <a:defRPr/>
            </a:pPr>
            <a:r>
              <a:rPr lang="nl-BE" sz="1200" i="1" kern="1200">
                <a:ea typeface="+mn-ea"/>
                <a:cs typeface="+mn-cs"/>
              </a:rPr>
              <a:t>“Ik wil op een kaart kunnen zien </a:t>
            </a:r>
          </a:p>
          <a:p>
            <a:pPr algn="ctr" defTabSz="685800">
              <a:buClrTx/>
              <a:defRPr/>
            </a:pPr>
            <a:r>
              <a:rPr lang="nl-BE" sz="1200" i="1" kern="1200">
                <a:ea typeface="+mn-ea"/>
                <a:cs typeface="+mn-cs"/>
              </a:rPr>
              <a:t>welke omgevingsvergunningen</a:t>
            </a:r>
          </a:p>
          <a:p>
            <a:pPr algn="ctr" defTabSz="685800">
              <a:buClrTx/>
              <a:defRPr/>
            </a:pPr>
            <a:r>
              <a:rPr lang="nl-BE" sz="1200" i="1" kern="1200">
                <a:ea typeface="+mn-ea"/>
                <a:cs typeface="+mn-cs"/>
              </a:rPr>
              <a:t>afgeleverd werden.”</a:t>
            </a:r>
          </a:p>
        </p:txBody>
      </p:sp>
      <p:sp>
        <p:nvSpPr>
          <p:cNvPr id="13" name="Tekstvak 12">
            <a:extLst>
              <a:ext uri="{FF2B5EF4-FFF2-40B4-BE49-F238E27FC236}">
                <a16:creationId xmlns:a16="http://schemas.microsoft.com/office/drawing/2014/main" id="{2827B30C-ACA4-7ACD-27B7-BBA62E6F1C7A}"/>
              </a:ext>
            </a:extLst>
          </p:cNvPr>
          <p:cNvSpPr txBox="1"/>
          <p:nvPr/>
        </p:nvSpPr>
        <p:spPr>
          <a:xfrm>
            <a:off x="4918539" y="2260126"/>
            <a:ext cx="2547493" cy="646331"/>
          </a:xfrm>
          <a:prstGeom prst="rect">
            <a:avLst/>
          </a:prstGeom>
          <a:noFill/>
        </p:spPr>
        <p:txBody>
          <a:bodyPr wrap="none" rtlCol="0">
            <a:spAutoFit/>
          </a:bodyPr>
          <a:lstStyle/>
          <a:p>
            <a:pPr algn="ctr" defTabSz="685800">
              <a:buClrTx/>
              <a:defRPr/>
            </a:pPr>
            <a:r>
              <a:rPr lang="nl-BE" sz="1200" i="1" kern="1200">
                <a:ea typeface="+mn-ea"/>
                <a:cs typeface="+mn-cs"/>
              </a:rPr>
              <a:t>“Ik wil in 1 oogopslag </a:t>
            </a:r>
          </a:p>
          <a:p>
            <a:pPr algn="ctr" defTabSz="685800">
              <a:buClrTx/>
              <a:defRPr/>
            </a:pPr>
            <a:r>
              <a:rPr lang="nl-BE" sz="1200" i="1" kern="1200">
                <a:ea typeface="+mn-ea"/>
                <a:cs typeface="+mn-cs"/>
              </a:rPr>
              <a:t>kunnen zien welke besluiten </a:t>
            </a:r>
          </a:p>
          <a:p>
            <a:pPr algn="ctr" defTabSz="685800">
              <a:buClrTx/>
              <a:defRPr/>
            </a:pPr>
            <a:r>
              <a:rPr lang="nl-BE" sz="1200" i="1" kern="1200">
                <a:ea typeface="+mn-ea"/>
                <a:cs typeface="+mn-cs"/>
              </a:rPr>
              <a:t>een impact hebben op mijn straat.”</a:t>
            </a:r>
          </a:p>
        </p:txBody>
      </p:sp>
      <p:sp>
        <p:nvSpPr>
          <p:cNvPr id="14" name="Tekstvak 13">
            <a:extLst>
              <a:ext uri="{FF2B5EF4-FFF2-40B4-BE49-F238E27FC236}">
                <a16:creationId xmlns:a16="http://schemas.microsoft.com/office/drawing/2014/main" id="{39E4329B-D6E9-AA47-E499-6C2B6BD37E64}"/>
              </a:ext>
            </a:extLst>
          </p:cNvPr>
          <p:cNvSpPr txBox="1"/>
          <p:nvPr/>
        </p:nvSpPr>
        <p:spPr>
          <a:xfrm>
            <a:off x="5119496" y="3109861"/>
            <a:ext cx="2510624" cy="646331"/>
          </a:xfrm>
          <a:prstGeom prst="rect">
            <a:avLst/>
          </a:prstGeom>
          <a:noFill/>
        </p:spPr>
        <p:txBody>
          <a:bodyPr wrap="none" rtlCol="0">
            <a:spAutoFit/>
          </a:bodyPr>
          <a:lstStyle/>
          <a:p>
            <a:pPr algn="ctr" defTabSz="685800">
              <a:buClrTx/>
              <a:defRPr/>
            </a:pPr>
            <a:r>
              <a:rPr lang="nl-BE" sz="1200" i="1" kern="1200">
                <a:ea typeface="+mn-ea"/>
                <a:cs typeface="+mn-cs"/>
              </a:rPr>
              <a:t>“Ik wil vanuit een wijzigingsbesluit </a:t>
            </a:r>
          </a:p>
          <a:p>
            <a:pPr algn="ctr" defTabSz="685800">
              <a:buClrTx/>
              <a:defRPr/>
            </a:pPr>
            <a:r>
              <a:rPr lang="nl-BE" sz="1200" i="1" kern="1200">
                <a:ea typeface="+mn-ea"/>
                <a:cs typeface="+mn-cs"/>
              </a:rPr>
              <a:t>meteen toegang hebben tot </a:t>
            </a:r>
          </a:p>
          <a:p>
            <a:pPr algn="ctr" defTabSz="685800">
              <a:buClrTx/>
              <a:defRPr/>
            </a:pPr>
            <a:r>
              <a:rPr lang="nl-BE" sz="1200" i="1" kern="1200">
                <a:ea typeface="+mn-ea"/>
                <a:cs typeface="+mn-cs"/>
              </a:rPr>
              <a:t>het gecoördineerde reglement.”</a:t>
            </a:r>
          </a:p>
        </p:txBody>
      </p:sp>
      <p:pic>
        <p:nvPicPr>
          <p:cNvPr id="2" name="Picture 2" descr="Logo de Vlaamse Veerkracht">
            <a:extLst>
              <a:ext uri="{FF2B5EF4-FFF2-40B4-BE49-F238E27FC236}">
                <a16:creationId xmlns:a16="http://schemas.microsoft.com/office/drawing/2014/main" id="{760C32E9-C7D3-8A01-E249-373C44CFB6B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 NextGenerationEU">
            <a:extLst>
              <a:ext uri="{FF2B5EF4-FFF2-40B4-BE49-F238E27FC236}">
                <a16:creationId xmlns:a16="http://schemas.microsoft.com/office/drawing/2014/main" id="{BC4A4334-ECB3-6B8F-ECF1-A4A7E94556DC}"/>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25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D22236-8696-93A3-B413-F59612991F4A}"/>
              </a:ext>
            </a:extLst>
          </p:cNvPr>
          <p:cNvSpPr>
            <a:spLocks noGrp="1"/>
          </p:cNvSpPr>
          <p:nvPr>
            <p:ph type="title"/>
          </p:nvPr>
        </p:nvSpPr>
        <p:spPr/>
        <p:txBody>
          <a:bodyPr/>
          <a:lstStyle/>
          <a:p>
            <a:r>
              <a:rPr lang="nl-BE"/>
              <a:t>Centrale doelstellingen</a:t>
            </a:r>
          </a:p>
        </p:txBody>
      </p:sp>
      <p:sp>
        <p:nvSpPr>
          <p:cNvPr id="4" name="Tijdelijke aanduiding voor inhoud 3">
            <a:extLst>
              <a:ext uri="{FF2B5EF4-FFF2-40B4-BE49-F238E27FC236}">
                <a16:creationId xmlns:a16="http://schemas.microsoft.com/office/drawing/2014/main" id="{6740E64E-6CBA-1ACD-D8B2-C5021F4F482D}"/>
              </a:ext>
            </a:extLst>
          </p:cNvPr>
          <p:cNvSpPr>
            <a:spLocks noGrp="1"/>
          </p:cNvSpPr>
          <p:nvPr>
            <p:ph sz="half" idx="2"/>
          </p:nvPr>
        </p:nvSpPr>
        <p:spPr>
          <a:xfrm>
            <a:off x="4629150" y="1761660"/>
            <a:ext cx="3886200" cy="2871062"/>
          </a:xfrm>
        </p:spPr>
        <p:txBody>
          <a:bodyPr/>
          <a:lstStyle/>
          <a:p>
            <a:pPr>
              <a:buFont typeface="Wingdings" panose="05000000000000000000" pitchFamily="2" charset="2"/>
              <a:buChar char="ü"/>
            </a:pPr>
            <a:r>
              <a:rPr lang="nl-BE"/>
              <a:t>Kleinere afstand tussen burger en overheid</a:t>
            </a:r>
          </a:p>
          <a:p>
            <a:pPr>
              <a:buFont typeface="Wingdings" panose="05000000000000000000" pitchFamily="2" charset="2"/>
              <a:buChar char="ü"/>
            </a:pPr>
            <a:r>
              <a:rPr lang="nl-BE"/>
              <a:t>Betere betrokkenheid bij beleid</a:t>
            </a:r>
          </a:p>
          <a:p>
            <a:pPr>
              <a:buFont typeface="Wingdings" panose="05000000000000000000" pitchFamily="2" charset="2"/>
              <a:buChar char="ü"/>
            </a:pPr>
            <a:r>
              <a:rPr lang="nl-BE"/>
              <a:t>Betere toegankelijkheid</a:t>
            </a:r>
          </a:p>
          <a:p>
            <a:pPr>
              <a:buFont typeface="Wingdings" panose="05000000000000000000" pitchFamily="2" charset="2"/>
              <a:buChar char="ü"/>
            </a:pPr>
            <a:r>
              <a:rPr lang="nl-BE"/>
              <a:t>Betere klantvriendelijkheid</a:t>
            </a:r>
          </a:p>
          <a:p>
            <a:pPr>
              <a:buFont typeface="Wingdings" panose="05000000000000000000" pitchFamily="2" charset="2"/>
              <a:buChar char="ü"/>
            </a:pPr>
            <a:r>
              <a:rPr lang="nl-BE"/>
              <a:t>App-first, zoals de burger</a:t>
            </a:r>
          </a:p>
        </p:txBody>
      </p:sp>
      <p:sp>
        <p:nvSpPr>
          <p:cNvPr id="5" name="Tijdelijke aanduiding voor voettekst 4">
            <a:extLst>
              <a:ext uri="{FF2B5EF4-FFF2-40B4-BE49-F238E27FC236}">
                <a16:creationId xmlns:a16="http://schemas.microsoft.com/office/drawing/2014/main" id="{2EE1FF6A-9C4F-17C1-3C90-2AFF70215BA1}"/>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9" name="Tijdelijke aanduiding voor inhoud 8" descr="Afbeelding met tekst, teken&#10;&#10;Automatisch gegenereerde beschrijving">
            <a:extLst>
              <a:ext uri="{FF2B5EF4-FFF2-40B4-BE49-F238E27FC236}">
                <a16:creationId xmlns:a16="http://schemas.microsoft.com/office/drawing/2014/main" id="{5F8A9B1B-BF55-DA98-9096-98F7A5BEEC47}"/>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8650" y="1977685"/>
            <a:ext cx="3886200" cy="1776548"/>
          </a:xfrm>
          <a:prstGeom prst="rect">
            <a:avLst/>
          </a:prstGeom>
        </p:spPr>
      </p:pic>
      <p:pic>
        <p:nvPicPr>
          <p:cNvPr id="3" name="Picture 2" descr="Logo de Vlaamse Veerkracht">
            <a:extLst>
              <a:ext uri="{FF2B5EF4-FFF2-40B4-BE49-F238E27FC236}">
                <a16:creationId xmlns:a16="http://schemas.microsoft.com/office/drawing/2014/main" id="{3328DA16-4BA9-B38B-211F-8F202B580F2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o NextGenerationEU">
            <a:extLst>
              <a:ext uri="{FF2B5EF4-FFF2-40B4-BE49-F238E27FC236}">
                <a16:creationId xmlns:a16="http://schemas.microsoft.com/office/drawing/2014/main" id="{685527CD-302F-095C-EB11-A9BBC4A19AC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332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D22236-8696-93A3-B413-F59612991F4A}"/>
              </a:ext>
            </a:extLst>
          </p:cNvPr>
          <p:cNvSpPr>
            <a:spLocks noGrp="1"/>
          </p:cNvSpPr>
          <p:nvPr>
            <p:ph type="title"/>
          </p:nvPr>
        </p:nvSpPr>
        <p:spPr>
          <a:xfrm>
            <a:off x="445770" y="477844"/>
            <a:ext cx="2372586" cy="3942278"/>
          </a:xfrm>
        </p:spPr>
        <p:txBody>
          <a:bodyPr vert="horz" lIns="68580" tIns="34290" rIns="68580" bIns="34290" rtlCol="0" anchor="ctr">
            <a:normAutofit/>
          </a:bodyPr>
          <a:lstStyle/>
          <a:p>
            <a:r>
              <a:rPr lang="en-US" sz="2325">
                <a:solidFill>
                  <a:schemeClr val="tx1"/>
                </a:solidFill>
                <a:latin typeface="Helvetica Light"/>
              </a:rPr>
              <a:t>Via </a:t>
            </a:r>
            <a:r>
              <a:rPr lang="en-US" sz="2325" err="1">
                <a:solidFill>
                  <a:schemeClr val="tx1"/>
                </a:solidFill>
                <a:latin typeface="Helvetica Light"/>
              </a:rPr>
              <a:t>volgende</a:t>
            </a:r>
            <a:r>
              <a:rPr lang="en-US" sz="2325">
                <a:solidFill>
                  <a:schemeClr val="tx1"/>
                </a:solidFill>
                <a:latin typeface="Helvetica Light"/>
              </a:rPr>
              <a:t> </a:t>
            </a:r>
            <a:r>
              <a:rPr lang="en-US" sz="2325" err="1">
                <a:solidFill>
                  <a:schemeClr val="tx1"/>
                </a:solidFill>
                <a:latin typeface="Helvetica Light"/>
              </a:rPr>
              <a:t>functionaliteiten</a:t>
            </a:r>
            <a:r>
              <a:rPr lang="en-US" sz="2325">
                <a:solidFill>
                  <a:schemeClr val="tx1"/>
                </a:solidFill>
                <a:latin typeface="Helvetica Light"/>
              </a:rPr>
              <a:t> </a:t>
            </a:r>
          </a:p>
        </p:txBody>
      </p:sp>
      <p:sp>
        <p:nvSpPr>
          <p:cNvPr id="5" name="Tijdelijke aanduiding voor voettekst 4">
            <a:extLst>
              <a:ext uri="{FF2B5EF4-FFF2-40B4-BE49-F238E27FC236}">
                <a16:creationId xmlns:a16="http://schemas.microsoft.com/office/drawing/2014/main" id="{2EE1FF6A-9C4F-17C1-3C90-2AFF70215BA1}"/>
              </a:ext>
            </a:extLst>
          </p:cNvPr>
          <p:cNvSpPr>
            <a:spLocks noGrp="1"/>
          </p:cNvSpPr>
          <p:nvPr>
            <p:ph type="ftr" sz="quarter" idx="11"/>
          </p:nvPr>
        </p:nvSpPr>
        <p:spPr>
          <a:xfrm>
            <a:off x="3028950" y="4767263"/>
            <a:ext cx="3086100" cy="273844"/>
          </a:xfrm>
        </p:spPr>
        <p:txBody>
          <a:bodyPr vert="horz" lIns="68580" tIns="34290" rIns="68580" bIns="34290" rtlCol="0" anchor="ctr">
            <a:normAutofit/>
          </a:bodyPr>
          <a:lstStyle/>
          <a:p>
            <a:pPr defTabSz="685800">
              <a:spcAft>
                <a:spcPts val="450"/>
              </a:spcAft>
              <a:buClrTx/>
              <a:defRPr/>
            </a:pPr>
            <a:r>
              <a:rPr lang="en-US" sz="825" kern="1200">
                <a:solidFill>
                  <a:srgbClr val="898989"/>
                </a:solidFill>
                <a:latin typeface="Arial" panose="020B0604020202020204"/>
                <a:ea typeface="+mn-ea"/>
                <a:cs typeface="+mn-cs"/>
              </a:rPr>
              <a:t>DS161b – V6 – 11/02/2021 – cel Communicatie en coördinatie</a:t>
            </a:r>
          </a:p>
        </p:txBody>
      </p:sp>
      <p:graphicFrame>
        <p:nvGraphicFramePr>
          <p:cNvPr id="10" name="Tijdelijke aanduiding voor inhoud 5">
            <a:extLst>
              <a:ext uri="{FF2B5EF4-FFF2-40B4-BE49-F238E27FC236}">
                <a16:creationId xmlns:a16="http://schemas.microsoft.com/office/drawing/2014/main" id="{7C74A1BE-9733-38EA-6AF3-EDE896A22E94}"/>
              </a:ext>
            </a:extLst>
          </p:cNvPr>
          <p:cNvGraphicFramePr>
            <a:graphicFrameLocks noGrp="1"/>
          </p:cNvGraphicFramePr>
          <p:nvPr>
            <p:ph sz="half" idx="1"/>
          </p:nvPr>
        </p:nvGraphicFramePr>
        <p:xfrm>
          <a:off x="3386725" y="227694"/>
          <a:ext cx="5430032" cy="4422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Logo de Vlaamse Veerkracht">
            <a:extLst>
              <a:ext uri="{FF2B5EF4-FFF2-40B4-BE49-F238E27FC236}">
                <a16:creationId xmlns:a16="http://schemas.microsoft.com/office/drawing/2014/main" id="{129A9A1C-12B3-6D41-E26D-116D8D39201C}"/>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 NextGenerationEU">
            <a:extLst>
              <a:ext uri="{FF2B5EF4-FFF2-40B4-BE49-F238E27FC236}">
                <a16:creationId xmlns:a16="http://schemas.microsoft.com/office/drawing/2014/main" id="{CC6B2578-F326-4B23-4B22-E35CDFD5B66A}"/>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805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p:nvPr/>
        </p:nvSpPr>
        <p:spPr>
          <a:xfrm>
            <a:off x="710400" y="10121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
          <p:cNvSpPr/>
          <p:nvPr/>
        </p:nvSpPr>
        <p:spPr>
          <a:xfrm>
            <a:off x="71040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
          <p:cNvSpPr/>
          <p:nvPr/>
        </p:nvSpPr>
        <p:spPr>
          <a:xfrm>
            <a:off x="457200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4"/>
          <p:cNvSpPr/>
          <p:nvPr/>
        </p:nvSpPr>
        <p:spPr>
          <a:xfrm>
            <a:off x="4572000" y="29363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4"/>
          <p:cNvSpPr/>
          <p:nvPr/>
        </p:nvSpPr>
        <p:spPr>
          <a:xfrm>
            <a:off x="84772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De </a:t>
            </a:r>
            <a:r>
              <a:rPr lang="en-GB" sz="1600" b="0" i="0" u="none" strike="noStrike" cap="none" err="1">
                <a:solidFill>
                  <a:schemeClr val="dk1"/>
                </a:solidFill>
                <a:latin typeface="Arial"/>
                <a:ea typeface="Arial"/>
                <a:cs typeface="Arial"/>
                <a:sym typeface="Arial"/>
              </a:rPr>
              <a:t>microfoon</a:t>
            </a:r>
            <a:r>
              <a:rPr lang="en-GB" sz="1600" b="0" i="0" u="none" strike="noStrike" cap="none">
                <a:solidFill>
                  <a:schemeClr val="dk1"/>
                </a:solidFill>
                <a:latin typeface="Arial"/>
                <a:ea typeface="Arial"/>
                <a:cs typeface="Arial"/>
                <a:sym typeface="Arial"/>
              </a:rPr>
              <a:t> van </a:t>
            </a:r>
            <a:r>
              <a:rPr lang="en-GB" sz="1600" b="0" i="0" u="none" strike="noStrike" cap="none" err="1">
                <a:solidFill>
                  <a:schemeClr val="dk1"/>
                </a:solidFill>
                <a:latin typeface="Arial"/>
                <a:ea typeface="Arial"/>
                <a:cs typeface="Arial"/>
                <a:sym typeface="Arial"/>
              </a:rPr>
              <a:t>deelnemers</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staat</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standaard</a:t>
            </a:r>
            <a:r>
              <a:rPr lang="en-GB" sz="1600" b="0" i="0" u="none" strike="noStrike" cap="none">
                <a:solidFill>
                  <a:schemeClr val="dk1"/>
                </a:solidFill>
                <a:latin typeface="Arial"/>
                <a:ea typeface="Arial"/>
                <a:cs typeface="Arial"/>
                <a:sym typeface="Arial"/>
              </a:rPr>
              <a:t> op </a:t>
            </a:r>
            <a:r>
              <a:rPr lang="en-GB" sz="1600" b="1" i="0" u="none" strike="noStrike" cap="none">
                <a:solidFill>
                  <a:schemeClr val="dk1"/>
                </a:solidFill>
                <a:latin typeface="Arial"/>
                <a:ea typeface="Arial"/>
                <a:cs typeface="Arial"/>
                <a:sym typeface="Arial"/>
              </a:rPr>
              <a:t>mute</a:t>
            </a:r>
            <a:endParaRPr sz="1400" b="0" i="0" u="none" strike="noStrike" cap="none">
              <a:solidFill>
                <a:srgbClr val="000000"/>
              </a:solidFill>
              <a:latin typeface="Arial"/>
              <a:ea typeface="Arial"/>
              <a:cs typeface="Arial"/>
              <a:sym typeface="Arial"/>
            </a:endParaRPr>
          </a:p>
        </p:txBody>
      </p:sp>
      <p:sp>
        <p:nvSpPr>
          <p:cNvPr id="190" name="Google Shape;190;p4"/>
          <p:cNvSpPr/>
          <p:nvPr/>
        </p:nvSpPr>
        <p:spPr>
          <a:xfrm>
            <a:off x="847725"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FFFFFF"/>
                </a:solidFill>
                <a:latin typeface="Arial"/>
                <a:ea typeface="Arial"/>
                <a:cs typeface="Arial"/>
                <a:sym typeface="Arial"/>
              </a:rPr>
              <a:t>Vragen en suggesties kunnen ook steeds gecommuniceerd worden via de </a:t>
            </a:r>
            <a:r>
              <a:rPr lang="en-GB" sz="1600" b="1" i="0" u="none" strike="noStrike" cap="none">
                <a:solidFill>
                  <a:srgbClr val="FFFFFF"/>
                </a:solidFill>
                <a:latin typeface="Arial"/>
                <a:ea typeface="Arial"/>
                <a:cs typeface="Arial"/>
                <a:sym typeface="Arial"/>
              </a:rPr>
              <a:t>chat </a:t>
            </a:r>
            <a:r>
              <a:rPr lang="en-GB" sz="1600" b="0" i="0" u="none" strike="noStrike" cap="none">
                <a:solidFill>
                  <a:srgbClr val="FFFFFF"/>
                </a:solidFill>
                <a:latin typeface="Arial"/>
                <a:ea typeface="Arial"/>
                <a:cs typeface="Arial"/>
                <a:sym typeface="Arial"/>
              </a:rPr>
              <a:t>functie.</a:t>
            </a:r>
            <a:endParaRPr sz="1200" b="0" i="0" u="none" strike="noStrike" cap="none">
              <a:solidFill>
                <a:srgbClr val="FFFFFF"/>
              </a:solidFill>
              <a:latin typeface="Arial"/>
              <a:ea typeface="Arial"/>
              <a:cs typeface="Arial"/>
              <a:sym typeface="Arial"/>
            </a:endParaRPr>
          </a:p>
        </p:txBody>
      </p:sp>
      <p:sp>
        <p:nvSpPr>
          <p:cNvPr id="191" name="Google Shape;191;p4"/>
          <p:cNvSpPr/>
          <p:nvPr/>
        </p:nvSpPr>
        <p:spPr>
          <a:xfrm>
            <a:off x="549975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FFFFFF"/>
                </a:solidFill>
                <a:latin typeface="Arial"/>
                <a:ea typeface="Arial"/>
                <a:cs typeface="Arial"/>
                <a:sym typeface="Arial"/>
              </a:rPr>
              <a:t>Steek je </a:t>
            </a:r>
            <a:r>
              <a:rPr lang="en-GB" sz="1600" b="1" i="0" u="none" strike="noStrike" cap="none">
                <a:solidFill>
                  <a:srgbClr val="FFFFFF"/>
                </a:solidFill>
                <a:latin typeface="Arial"/>
                <a:ea typeface="Arial"/>
                <a:cs typeface="Arial"/>
                <a:sym typeface="Arial"/>
              </a:rPr>
              <a:t>hand </a:t>
            </a:r>
            <a:r>
              <a:rPr lang="en-GB" sz="1600" b="0" i="0" u="none" strike="noStrike" cap="none">
                <a:solidFill>
                  <a:srgbClr val="FFFFFF"/>
                </a:solidFill>
                <a:latin typeface="Arial"/>
                <a:ea typeface="Arial"/>
                <a:cs typeface="Arial"/>
                <a:sym typeface="Arial"/>
              </a:rPr>
              <a:t>op indien je iets wil zeggen.</a:t>
            </a:r>
            <a:br>
              <a:rPr lang="en-GB" sz="1600" b="0" i="0" u="none" strike="noStrike" cap="none">
                <a:solidFill>
                  <a:srgbClr val="FFFFFF"/>
                </a:solidFill>
                <a:latin typeface="Arial"/>
                <a:ea typeface="Arial"/>
                <a:cs typeface="Arial"/>
                <a:sym typeface="Arial"/>
              </a:rPr>
            </a:br>
            <a:r>
              <a:rPr lang="en-GB" sz="1600" b="0" i="0" u="none" strike="noStrike" cap="none">
                <a:solidFill>
                  <a:schemeClr val="lt1"/>
                </a:solidFill>
                <a:latin typeface="Arial"/>
                <a:ea typeface="Arial"/>
                <a:cs typeface="Arial"/>
                <a:sym typeface="Arial"/>
              </a:rPr>
              <a:t>Interactie wordt aangemoedigd! </a:t>
            </a:r>
            <a:endParaRPr sz="1400" b="0" i="0" u="none" strike="noStrike" cap="none">
              <a:solidFill>
                <a:srgbClr val="FFFFFF"/>
              </a:solidFill>
              <a:latin typeface="Arial"/>
              <a:ea typeface="Arial"/>
              <a:cs typeface="Arial"/>
              <a:sym typeface="Arial"/>
            </a:endParaRPr>
          </a:p>
        </p:txBody>
      </p:sp>
      <p:sp>
        <p:nvSpPr>
          <p:cNvPr id="192" name="Google Shape;192;p4"/>
          <p:cNvSpPr/>
          <p:nvPr/>
        </p:nvSpPr>
        <p:spPr>
          <a:xfrm>
            <a:off x="549975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ja/nee vragen </a:t>
            </a:r>
            <a:r>
              <a:rPr lang="en-GB" sz="1600" b="0" i="0" u="none" strike="noStrike" cap="none">
                <a:solidFill>
                  <a:schemeClr val="dk1"/>
                </a:solidFill>
                <a:latin typeface="Arial"/>
                <a:ea typeface="Arial"/>
                <a:cs typeface="Arial"/>
                <a:sym typeface="Arial"/>
              </a:rPr>
              <a:t>kan je beantwoorden via de chat:</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Ja = +1</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Neen = - 1</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Neutraal = 0</a:t>
            </a:r>
            <a:endParaRPr sz="1600" b="0" i="0" u="none" strike="noStrike" cap="none">
              <a:solidFill>
                <a:schemeClr val="dk1"/>
              </a:solidFill>
              <a:latin typeface="Arial"/>
              <a:ea typeface="Arial"/>
              <a:cs typeface="Arial"/>
              <a:sym typeface="Arial"/>
            </a:endParaRPr>
          </a:p>
        </p:txBody>
      </p:sp>
      <p:sp>
        <p:nvSpPr>
          <p:cNvPr id="193" name="Google Shape;193;p4" descr="Help Question&#10;"/>
          <p:cNvSpPr/>
          <p:nvPr/>
        </p:nvSpPr>
        <p:spPr>
          <a:xfrm>
            <a:off x="383630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4" descr="Down Chevron Circle&#10;"/>
          <p:cNvSpPr/>
          <p:nvPr/>
        </p:nvSpPr>
        <p:spPr>
          <a:xfrm>
            <a:off x="479615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95" name="Google Shape;195;p4"/>
          <p:cNvPicPr preferRelativeResize="0"/>
          <p:nvPr/>
        </p:nvPicPr>
        <p:blipFill rotWithShape="1">
          <a:blip r:embed="rId3">
            <a:alphaModFix/>
          </a:blip>
          <a:srcRect/>
          <a:stretch/>
        </p:blipFill>
        <p:spPr>
          <a:xfrm>
            <a:off x="3836288" y="1727700"/>
            <a:ext cx="481025" cy="481025"/>
          </a:xfrm>
          <a:prstGeom prst="rect">
            <a:avLst/>
          </a:prstGeom>
          <a:noFill/>
          <a:ln>
            <a:noFill/>
          </a:ln>
        </p:spPr>
      </p:pic>
      <p:pic>
        <p:nvPicPr>
          <p:cNvPr id="196" name="Google Shape;196;p4"/>
          <p:cNvPicPr preferRelativeResize="0"/>
          <p:nvPr/>
        </p:nvPicPr>
        <p:blipFill rotWithShape="1">
          <a:blip r:embed="rId4">
            <a:alphaModFix/>
          </a:blip>
          <a:srcRect b="14944"/>
          <a:stretch/>
        </p:blipFill>
        <p:spPr>
          <a:xfrm>
            <a:off x="4754961" y="1735325"/>
            <a:ext cx="561829" cy="477850"/>
          </a:xfrm>
          <a:prstGeom prst="rect">
            <a:avLst/>
          </a:prstGeom>
          <a:noFill/>
          <a:ln>
            <a:noFill/>
          </a:ln>
        </p:spPr>
      </p:pic>
      <p:sp>
        <p:nvSpPr>
          <p:cNvPr id="197" name="Google Shape;197;p4"/>
          <p:cNvSpPr/>
          <p:nvPr/>
        </p:nvSpPr>
        <p:spPr>
          <a:xfrm>
            <a:off x="4106213" y="2467562"/>
            <a:ext cx="931500" cy="9315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8" name="Google Shape;198;p4"/>
          <p:cNvPicPr preferRelativeResize="0"/>
          <p:nvPr/>
        </p:nvPicPr>
        <p:blipFill rotWithShape="1">
          <a:blip r:embed="rId5">
            <a:alphaModFix/>
          </a:blip>
          <a:srcRect/>
          <a:stretch/>
        </p:blipFill>
        <p:spPr>
          <a:xfrm>
            <a:off x="4331488" y="2620463"/>
            <a:ext cx="481025" cy="481025"/>
          </a:xfrm>
          <a:prstGeom prst="rect">
            <a:avLst/>
          </a:prstGeom>
          <a:noFill/>
          <a:ln>
            <a:noFill/>
          </a:ln>
        </p:spPr>
      </p:pic>
      <p:sp>
        <p:nvSpPr>
          <p:cNvPr id="199" name="Google Shape;199;p4"/>
          <p:cNvSpPr txBox="1"/>
          <p:nvPr/>
        </p:nvSpPr>
        <p:spPr>
          <a:xfrm>
            <a:off x="4227526" y="3052775"/>
            <a:ext cx="7239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GB" sz="700" b="1" i="0" u="none" strike="noStrike" cap="none" err="1">
                <a:solidFill>
                  <a:srgbClr val="000000"/>
                </a:solidFill>
                <a:latin typeface="Proxima Nova"/>
                <a:ea typeface="Proxima Nova"/>
                <a:cs typeface="Proxima Nova"/>
                <a:sym typeface="Proxima Nova"/>
              </a:rPr>
              <a:t>Opname</a:t>
            </a:r>
            <a:r>
              <a:rPr lang="en-GB" sz="700" b="1" i="0" u="none" strike="noStrike" cap="none">
                <a:solidFill>
                  <a:srgbClr val="000000"/>
                </a:solidFill>
                <a:latin typeface="Proxima Nova"/>
                <a:ea typeface="Proxima Nova"/>
                <a:cs typeface="Proxima Nova"/>
                <a:sym typeface="Proxima Nova"/>
              </a:rPr>
              <a:t>?</a:t>
            </a:r>
            <a:endParaRPr sz="700" b="1" i="0" u="none" strike="noStrike" cap="none">
              <a:solidFill>
                <a:srgbClr val="000000"/>
              </a:solidFill>
              <a:latin typeface="Proxima Nova"/>
              <a:ea typeface="Proxima Nova"/>
              <a:cs typeface="Proxima Nova"/>
              <a:sym typeface="Proxima Nova"/>
            </a:endParaRPr>
          </a:p>
        </p:txBody>
      </p:sp>
      <p:sp>
        <p:nvSpPr>
          <p:cNvPr id="200" name="Google Shape;200;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Praktische zaken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7C7008F-A75B-5E27-8940-591C34E38B1B}"/>
              </a:ext>
            </a:extLst>
          </p:cNvPr>
          <p:cNvSpPr>
            <a:spLocks noGrp="1"/>
          </p:cNvSpPr>
          <p:nvPr>
            <p:ph type="title"/>
          </p:nvPr>
        </p:nvSpPr>
        <p:spPr>
          <a:xfrm>
            <a:off x="629841" y="342900"/>
            <a:ext cx="8326324" cy="834629"/>
          </a:xfrm>
        </p:spPr>
        <p:txBody>
          <a:bodyPr>
            <a:normAutofit/>
          </a:bodyPr>
          <a:lstStyle/>
          <a:p>
            <a:r>
              <a:rPr lang="nl-BE"/>
              <a:t>Slimme raadpleegomgeving opzet: </a:t>
            </a:r>
            <a:br>
              <a:rPr lang="nl-BE"/>
            </a:br>
            <a:r>
              <a:rPr lang="nl-BE"/>
              <a:t>Mijn Burgerprofiel</a:t>
            </a:r>
          </a:p>
        </p:txBody>
      </p:sp>
      <p:sp>
        <p:nvSpPr>
          <p:cNvPr id="11" name="Tijdelijke aanduiding voor tekst 10">
            <a:extLst>
              <a:ext uri="{FF2B5EF4-FFF2-40B4-BE49-F238E27FC236}">
                <a16:creationId xmlns:a16="http://schemas.microsoft.com/office/drawing/2014/main" id="{F15E009E-A7F4-2CFC-0808-89BB6E5E3126}"/>
              </a:ext>
            </a:extLst>
          </p:cNvPr>
          <p:cNvSpPr>
            <a:spLocks noGrp="1"/>
          </p:cNvSpPr>
          <p:nvPr>
            <p:ph type="body" sz="half" idx="2"/>
          </p:nvPr>
        </p:nvSpPr>
        <p:spPr/>
        <p:txBody>
          <a:bodyPr/>
          <a:lstStyle/>
          <a:p>
            <a:r>
              <a:rPr lang="nl-BE"/>
              <a:t>Uitbreiding van de huidige functionaliteiten van Mijn Burgerprofiel App met een raadpleegomgeving en abonnementsfunctionaliteiten.</a:t>
            </a:r>
          </a:p>
          <a:p>
            <a:r>
              <a:rPr lang="nl-BE"/>
              <a:t>Ofwel door:</a:t>
            </a:r>
          </a:p>
          <a:p>
            <a:pPr marL="600075" lvl="1" indent="-257175">
              <a:buFont typeface="Arial" panose="020B0604020202020204" pitchFamily="34" charset="0"/>
              <a:buChar char="•"/>
            </a:pPr>
            <a:r>
              <a:rPr lang="nl-BE"/>
              <a:t>Plug-in webbrowser</a:t>
            </a:r>
          </a:p>
          <a:p>
            <a:pPr marL="600075" lvl="1" indent="-257175">
              <a:buFont typeface="Arial" panose="020B0604020202020204" pitchFamily="34" charset="0"/>
              <a:buChar char="•"/>
            </a:pPr>
            <a:r>
              <a:rPr lang="nl-BE"/>
              <a:t>Native development Mijn Burgerprofiel</a:t>
            </a:r>
          </a:p>
          <a:p>
            <a:pPr marL="600075" lvl="1" indent="-257175">
              <a:buFont typeface="Arial" panose="020B0604020202020204" pitchFamily="34" charset="0"/>
              <a:buChar char="•"/>
            </a:pPr>
            <a:r>
              <a:rPr lang="nl-BE"/>
              <a:t>Derde partij ontwikkeling</a:t>
            </a:r>
          </a:p>
          <a:p>
            <a:pPr marL="257175" indent="-257175">
              <a:buFont typeface="Arial" panose="020B0604020202020204" pitchFamily="34" charset="0"/>
              <a:buChar char="•"/>
            </a:pPr>
            <a:endParaRPr lang="nl-BE"/>
          </a:p>
        </p:txBody>
      </p:sp>
      <p:sp>
        <p:nvSpPr>
          <p:cNvPr id="3" name="Tijdelijke aanduiding voor voettekst 2">
            <a:extLst>
              <a:ext uri="{FF2B5EF4-FFF2-40B4-BE49-F238E27FC236}">
                <a16:creationId xmlns:a16="http://schemas.microsoft.com/office/drawing/2014/main" id="{76C3036E-FEEA-E3DF-B96F-ED26EB76E2CA}"/>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9" name="Afbeelding 8" descr="Afbeelding met tekst&#10;&#10;Automatisch gegenereerde beschrijving">
            <a:extLst>
              <a:ext uri="{FF2B5EF4-FFF2-40B4-BE49-F238E27FC236}">
                <a16:creationId xmlns:a16="http://schemas.microsoft.com/office/drawing/2014/main" id="{245BBC8B-51FD-65EE-D3AA-B980D4B8BC9C}"/>
              </a:ext>
            </a:extLst>
          </p:cNvPr>
          <p:cNvPicPr>
            <a:picLocks noChangeAspect="1"/>
          </p:cNvPicPr>
          <p:nvPr/>
        </p:nvPicPr>
        <p:blipFill>
          <a:blip r:embed="rId3"/>
          <a:stretch>
            <a:fillRect/>
          </a:stretch>
        </p:blipFill>
        <p:spPr>
          <a:xfrm>
            <a:off x="3869922" y="1543050"/>
            <a:ext cx="5086243" cy="2858691"/>
          </a:xfrm>
          <a:prstGeom prst="rect">
            <a:avLst/>
          </a:prstGeom>
        </p:spPr>
      </p:pic>
      <p:pic>
        <p:nvPicPr>
          <p:cNvPr id="2" name="Picture 2" descr="Logo de Vlaamse Veerkracht">
            <a:extLst>
              <a:ext uri="{FF2B5EF4-FFF2-40B4-BE49-F238E27FC236}">
                <a16:creationId xmlns:a16="http://schemas.microsoft.com/office/drawing/2014/main" id="{27ABF804-9A29-F6E2-1D38-5C6AC2AE44E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NextGenerationEU">
            <a:extLst>
              <a:ext uri="{FF2B5EF4-FFF2-40B4-BE49-F238E27FC236}">
                <a16:creationId xmlns:a16="http://schemas.microsoft.com/office/drawing/2014/main" id="{E9E0F61F-CC64-D249-F991-CFF183E21F87}"/>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6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CDC6A2-8D83-3390-936A-906ACCCB309B}"/>
              </a:ext>
            </a:extLst>
          </p:cNvPr>
          <p:cNvSpPr>
            <a:spLocks noGrp="1"/>
          </p:cNvSpPr>
          <p:nvPr>
            <p:ph type="title"/>
          </p:nvPr>
        </p:nvSpPr>
        <p:spPr/>
        <p:txBody>
          <a:bodyPr/>
          <a:lstStyle/>
          <a:p>
            <a:r>
              <a:rPr lang="nl-BE"/>
              <a:t>Mijn Burgerprofiel app</a:t>
            </a:r>
          </a:p>
        </p:txBody>
      </p:sp>
      <p:sp>
        <p:nvSpPr>
          <p:cNvPr id="4" name="Tijdelijke aanduiding voor inhoud 3">
            <a:extLst>
              <a:ext uri="{FF2B5EF4-FFF2-40B4-BE49-F238E27FC236}">
                <a16:creationId xmlns:a16="http://schemas.microsoft.com/office/drawing/2014/main" id="{9D6725AC-3E35-97F3-201A-06B801D4EC4D}"/>
              </a:ext>
            </a:extLst>
          </p:cNvPr>
          <p:cNvSpPr>
            <a:spLocks noGrp="1"/>
          </p:cNvSpPr>
          <p:nvPr>
            <p:ph sz="half" idx="2"/>
          </p:nvPr>
        </p:nvSpPr>
        <p:spPr/>
        <p:txBody>
          <a:bodyPr>
            <a:normAutofit/>
          </a:bodyPr>
          <a:lstStyle/>
          <a:p>
            <a:pPr marL="0" indent="0">
              <a:buNone/>
            </a:pPr>
            <a:r>
              <a:rPr lang="nl-BE"/>
              <a:t>Open ecosysteem voor Vlaamse en lokale mobiele applicatie</a:t>
            </a:r>
          </a:p>
          <a:p>
            <a:pPr lvl="1"/>
            <a:r>
              <a:rPr lang="nl-BE"/>
              <a:t>Vlaamse Mijn Burgerprofiel app</a:t>
            </a:r>
          </a:p>
          <a:p>
            <a:pPr lvl="1"/>
            <a:r>
              <a:rPr lang="nl-BE"/>
              <a:t>Lokale variant op initiatief van gemeente</a:t>
            </a:r>
          </a:p>
          <a:p>
            <a:pPr lvl="2"/>
            <a:r>
              <a:rPr lang="nl-BE"/>
              <a:t>Basisfunctionaliteiten zoals Uit-kalender, </a:t>
            </a:r>
            <a:br>
              <a:rPr lang="nl-BE"/>
            </a:br>
            <a:r>
              <a:rPr lang="nl-BE"/>
              <a:t>Hinder in uw buurt, Nieuws enz.</a:t>
            </a:r>
          </a:p>
          <a:p>
            <a:pPr lvl="2"/>
            <a:r>
              <a:rPr lang="nl-BE" err="1"/>
              <a:t>Add-ons</a:t>
            </a:r>
            <a:r>
              <a:rPr lang="nl-BE"/>
              <a:t> in samenwerking met dienstenleveranciers</a:t>
            </a:r>
          </a:p>
          <a:p>
            <a:endParaRPr lang="nl-BE"/>
          </a:p>
        </p:txBody>
      </p:sp>
      <p:sp>
        <p:nvSpPr>
          <p:cNvPr id="5" name="Tijdelijke aanduiding voor voettekst 4">
            <a:extLst>
              <a:ext uri="{FF2B5EF4-FFF2-40B4-BE49-F238E27FC236}">
                <a16:creationId xmlns:a16="http://schemas.microsoft.com/office/drawing/2014/main" id="{4B5AD075-5DAF-75B3-F9B5-A7AB2F535158}"/>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grpSp>
        <p:nvGrpSpPr>
          <p:cNvPr id="9" name="Groep 8">
            <a:extLst>
              <a:ext uri="{FF2B5EF4-FFF2-40B4-BE49-F238E27FC236}">
                <a16:creationId xmlns:a16="http://schemas.microsoft.com/office/drawing/2014/main" id="{8D955220-3E0C-49A6-AF8E-173849D6F9FD}"/>
              </a:ext>
            </a:extLst>
          </p:cNvPr>
          <p:cNvGrpSpPr/>
          <p:nvPr/>
        </p:nvGrpSpPr>
        <p:grpSpPr>
          <a:xfrm>
            <a:off x="791581" y="1653648"/>
            <a:ext cx="2910419" cy="2397600"/>
            <a:chOff x="435721" y="1044000"/>
            <a:chExt cx="3880559" cy="3196800"/>
          </a:xfrm>
        </p:grpSpPr>
        <p:pic>
          <p:nvPicPr>
            <p:cNvPr id="10" name="Afbeelding 9">
              <a:extLst>
                <a:ext uri="{FF2B5EF4-FFF2-40B4-BE49-F238E27FC236}">
                  <a16:creationId xmlns:a16="http://schemas.microsoft.com/office/drawing/2014/main" id="{9E7ADBBB-00FB-E118-FD36-1A17F6E0B8A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5721" y="1044000"/>
              <a:ext cx="1719403" cy="3196800"/>
            </a:xfrm>
            <a:prstGeom prst="rect">
              <a:avLst/>
            </a:prstGeom>
          </p:spPr>
        </p:pic>
        <p:pic>
          <p:nvPicPr>
            <p:cNvPr id="11" name="Afbeelding 10">
              <a:extLst>
                <a:ext uri="{FF2B5EF4-FFF2-40B4-BE49-F238E27FC236}">
                  <a16:creationId xmlns:a16="http://schemas.microsoft.com/office/drawing/2014/main" id="{D4D47950-0C05-BD89-4F86-98F9EF34736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445716" y="1044000"/>
              <a:ext cx="1870564" cy="3196800"/>
            </a:xfrm>
            <a:prstGeom prst="rect">
              <a:avLst/>
            </a:prstGeom>
          </p:spPr>
        </p:pic>
      </p:grpSp>
      <p:grpSp>
        <p:nvGrpSpPr>
          <p:cNvPr id="12" name="Groep 11">
            <a:extLst>
              <a:ext uri="{FF2B5EF4-FFF2-40B4-BE49-F238E27FC236}">
                <a16:creationId xmlns:a16="http://schemas.microsoft.com/office/drawing/2014/main" id="{FE79FC5A-CCC8-D737-1BC0-42027DD6E496}"/>
              </a:ext>
            </a:extLst>
          </p:cNvPr>
          <p:cNvGrpSpPr/>
          <p:nvPr/>
        </p:nvGrpSpPr>
        <p:grpSpPr>
          <a:xfrm>
            <a:off x="5362650" y="4051248"/>
            <a:ext cx="2419200" cy="556200"/>
            <a:chOff x="5403720" y="3143960"/>
            <a:chExt cx="3225600" cy="741600"/>
          </a:xfrm>
        </p:grpSpPr>
        <p:sp>
          <p:nvSpPr>
            <p:cNvPr id="13" name="Rechthoek 12">
              <a:extLst>
                <a:ext uri="{FF2B5EF4-FFF2-40B4-BE49-F238E27FC236}">
                  <a16:creationId xmlns:a16="http://schemas.microsoft.com/office/drawing/2014/main" id="{D5BCE480-615F-A26D-CCB4-96EEAD376DFE}"/>
                </a:ext>
              </a:extLst>
            </p:cNvPr>
            <p:cNvSpPr/>
            <p:nvPr/>
          </p:nvSpPr>
          <p:spPr>
            <a:xfrm>
              <a:off x="5403720" y="3143960"/>
              <a:ext cx="3225600" cy="741600"/>
            </a:xfrm>
            <a:prstGeom prst="rect">
              <a:avLst/>
            </a:prstGeom>
            <a:solidFill>
              <a:srgbClr val="EDF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srgbClr val="FFFFFF"/>
                </a:solidFill>
                <a:latin typeface="Arial" panose="020B0604020202020204"/>
              </a:endParaRPr>
            </a:p>
          </p:txBody>
        </p:sp>
        <p:sp>
          <p:nvSpPr>
            <p:cNvPr id="14" name="Ovaal 13">
              <a:extLst>
                <a:ext uri="{FF2B5EF4-FFF2-40B4-BE49-F238E27FC236}">
                  <a16:creationId xmlns:a16="http://schemas.microsoft.com/office/drawing/2014/main" id="{081645E0-A792-E352-A688-1525FB1CA6B1}"/>
                </a:ext>
              </a:extLst>
            </p:cNvPr>
            <p:cNvSpPr/>
            <p:nvPr/>
          </p:nvSpPr>
          <p:spPr>
            <a:xfrm>
              <a:off x="5729644" y="3251960"/>
              <a:ext cx="540000" cy="540000"/>
            </a:xfrm>
            <a:prstGeom prst="ellipse">
              <a:avLst/>
            </a:prstGeom>
            <a:solidFill>
              <a:srgbClr val="FF2E37"/>
            </a:solidFill>
            <a:ln>
              <a:solidFill>
                <a:srgbClr val="FF2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srgbClr val="FFFFFF"/>
                </a:solidFill>
                <a:latin typeface="Arial" panose="020B0604020202020204"/>
              </a:endParaRPr>
            </a:p>
          </p:txBody>
        </p:sp>
        <p:pic>
          <p:nvPicPr>
            <p:cNvPr id="15" name="Graphic 14" descr="Hamer met effen opvulling">
              <a:extLst>
                <a:ext uri="{FF2B5EF4-FFF2-40B4-BE49-F238E27FC236}">
                  <a16:creationId xmlns:a16="http://schemas.microsoft.com/office/drawing/2014/main" id="{4448F5CC-C5FE-C94D-FC04-8277F189E3F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5804224" y="3326400"/>
              <a:ext cx="390839" cy="390839"/>
            </a:xfrm>
            <a:prstGeom prst="roundRect">
              <a:avLst>
                <a:gd name="adj" fmla="val 17455"/>
              </a:avLst>
            </a:prstGeom>
            <a:effectLst/>
          </p:spPr>
        </p:pic>
        <p:sp>
          <p:nvSpPr>
            <p:cNvPr id="16" name="Tekstvak 15">
              <a:extLst>
                <a:ext uri="{FF2B5EF4-FFF2-40B4-BE49-F238E27FC236}">
                  <a16:creationId xmlns:a16="http://schemas.microsoft.com/office/drawing/2014/main" id="{C392A556-3E40-EC3F-3FD2-F6939B906BD8}"/>
                </a:ext>
              </a:extLst>
            </p:cNvPr>
            <p:cNvSpPr txBox="1"/>
            <p:nvPr/>
          </p:nvSpPr>
          <p:spPr>
            <a:xfrm>
              <a:off x="6357183" y="3314071"/>
              <a:ext cx="1898384" cy="446447"/>
            </a:xfrm>
            <a:prstGeom prst="rect">
              <a:avLst/>
            </a:prstGeom>
            <a:noFill/>
          </p:spPr>
          <p:txBody>
            <a:bodyPr wrap="none" rtlCol="0">
              <a:spAutoFit/>
            </a:bodyPr>
            <a:lstStyle/>
            <a:p>
              <a:pPr defTabSz="685800">
                <a:buClrTx/>
                <a:defRPr/>
              </a:pPr>
              <a:r>
                <a:rPr lang="nl-BE" sz="788" b="1" kern="1200">
                  <a:solidFill>
                    <a:srgbClr val="000000">
                      <a:lumMod val="75000"/>
                    </a:srgbClr>
                  </a:solidFill>
                  <a:ea typeface="+mn-ea"/>
                  <a:cs typeface="+mn-cs"/>
                </a:rPr>
                <a:t>Besluiten en reglementen</a:t>
              </a:r>
            </a:p>
            <a:p>
              <a:pPr defTabSz="685800">
                <a:buClrTx/>
                <a:defRPr/>
              </a:pPr>
              <a:r>
                <a:rPr lang="nl-BE" sz="788" b="1" kern="1200">
                  <a:solidFill>
                    <a:srgbClr val="000000">
                      <a:lumMod val="75000"/>
                    </a:srgbClr>
                  </a:solidFill>
                  <a:ea typeface="+mn-ea"/>
                  <a:cs typeface="+mn-cs"/>
                </a:rPr>
                <a:t>van Gemeente Aalter</a:t>
              </a:r>
            </a:p>
          </p:txBody>
        </p:sp>
      </p:grpSp>
      <p:pic>
        <p:nvPicPr>
          <p:cNvPr id="3" name="Picture 2" descr="Logo de Vlaamse Veerkracht">
            <a:extLst>
              <a:ext uri="{FF2B5EF4-FFF2-40B4-BE49-F238E27FC236}">
                <a16:creationId xmlns:a16="http://schemas.microsoft.com/office/drawing/2014/main" id="{C00F126B-2637-6BAE-13F0-C2A0A7EBF906}"/>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o NextGenerationEU">
            <a:extLst>
              <a:ext uri="{FF2B5EF4-FFF2-40B4-BE49-F238E27FC236}">
                <a16:creationId xmlns:a16="http://schemas.microsoft.com/office/drawing/2014/main" id="{29F9DB2E-8ECF-5BB9-BB3B-6914B4BB028C}"/>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78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06244E-18F7-FBC1-67D2-12954CB50225}"/>
              </a:ext>
            </a:extLst>
          </p:cNvPr>
          <p:cNvSpPr>
            <a:spLocks noGrp="1"/>
          </p:cNvSpPr>
          <p:nvPr>
            <p:ph type="title"/>
          </p:nvPr>
        </p:nvSpPr>
        <p:spPr/>
        <p:txBody>
          <a:bodyPr/>
          <a:lstStyle/>
          <a:p>
            <a:r>
              <a:rPr lang="nl-BE"/>
              <a:t>Slimme raadpleegomgeving </a:t>
            </a:r>
            <a:r>
              <a:rPr lang="nl-BE" err="1"/>
              <a:t>mockups</a:t>
            </a:r>
            <a:endParaRPr lang="nl-BE"/>
          </a:p>
        </p:txBody>
      </p:sp>
      <p:pic>
        <p:nvPicPr>
          <p:cNvPr id="7" name="Tijdelijke aanduiding voor inhoud 6">
            <a:extLst>
              <a:ext uri="{FF2B5EF4-FFF2-40B4-BE49-F238E27FC236}">
                <a16:creationId xmlns:a16="http://schemas.microsoft.com/office/drawing/2014/main" id="{35949DDE-C112-576F-2D04-D16AAE9D6C47}"/>
              </a:ext>
            </a:extLst>
          </p:cNvPr>
          <p:cNvPicPr>
            <a:picLocks noGrp="1" noChangeAspect="1"/>
          </p:cNvPicPr>
          <p:nvPr>
            <p:ph sz="half" idx="1"/>
          </p:nvPr>
        </p:nvPicPr>
        <p:blipFill>
          <a:blip r:embed="rId3"/>
          <a:stretch>
            <a:fillRect/>
          </a:stretch>
        </p:blipFill>
        <p:spPr>
          <a:xfrm>
            <a:off x="1514069" y="1369219"/>
            <a:ext cx="2115362" cy="3263504"/>
          </a:xfrm>
        </p:spPr>
      </p:pic>
      <p:pic>
        <p:nvPicPr>
          <p:cNvPr id="9" name="Tijdelijke aanduiding voor inhoud 8">
            <a:extLst>
              <a:ext uri="{FF2B5EF4-FFF2-40B4-BE49-F238E27FC236}">
                <a16:creationId xmlns:a16="http://schemas.microsoft.com/office/drawing/2014/main" id="{274B2B00-299E-FE42-9EA9-6046BC8F66E0}"/>
              </a:ext>
            </a:extLst>
          </p:cNvPr>
          <p:cNvPicPr>
            <a:picLocks noGrp="1" noChangeAspect="1"/>
          </p:cNvPicPr>
          <p:nvPr>
            <p:ph sz="half" idx="2"/>
          </p:nvPr>
        </p:nvPicPr>
        <p:blipFill>
          <a:blip r:embed="rId4"/>
          <a:stretch>
            <a:fillRect/>
          </a:stretch>
        </p:blipFill>
        <p:spPr>
          <a:xfrm>
            <a:off x="5521292" y="1369219"/>
            <a:ext cx="2101917" cy="3263504"/>
          </a:xfrm>
        </p:spPr>
      </p:pic>
      <p:sp>
        <p:nvSpPr>
          <p:cNvPr id="5" name="Tijdelijke aanduiding voor voettekst 4">
            <a:extLst>
              <a:ext uri="{FF2B5EF4-FFF2-40B4-BE49-F238E27FC236}">
                <a16:creationId xmlns:a16="http://schemas.microsoft.com/office/drawing/2014/main" id="{3D9CA39A-7C01-8920-C50A-97A96A6E5A69}"/>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3" name="Picture 2" descr="Logo de Vlaamse Veerkracht">
            <a:extLst>
              <a:ext uri="{FF2B5EF4-FFF2-40B4-BE49-F238E27FC236}">
                <a16:creationId xmlns:a16="http://schemas.microsoft.com/office/drawing/2014/main" id="{EBD1A047-655D-555E-7F48-0793F73659B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 NextGenerationEU">
            <a:extLst>
              <a:ext uri="{FF2B5EF4-FFF2-40B4-BE49-F238E27FC236}">
                <a16:creationId xmlns:a16="http://schemas.microsoft.com/office/drawing/2014/main" id="{A6E01B13-8B70-F177-FBB5-CF9D1B6F013C}"/>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860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E262A8-3E52-67E5-1E84-3A244DB07D76}"/>
              </a:ext>
            </a:extLst>
          </p:cNvPr>
          <p:cNvSpPr>
            <a:spLocks noGrp="1"/>
          </p:cNvSpPr>
          <p:nvPr>
            <p:ph type="title"/>
          </p:nvPr>
        </p:nvSpPr>
        <p:spPr/>
        <p:txBody>
          <a:bodyPr/>
          <a:lstStyle/>
          <a:p>
            <a:r>
              <a:rPr lang="nl-BE"/>
              <a:t>Besluiten via app </a:t>
            </a:r>
          </a:p>
        </p:txBody>
      </p:sp>
      <p:sp>
        <p:nvSpPr>
          <p:cNvPr id="5" name="Tijdelijke aanduiding voor voettekst 4">
            <a:extLst>
              <a:ext uri="{FF2B5EF4-FFF2-40B4-BE49-F238E27FC236}">
                <a16:creationId xmlns:a16="http://schemas.microsoft.com/office/drawing/2014/main" id="{EA9D9F74-72BE-B4F9-6BE0-A43615BAF41A}"/>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7" name="Tijdelijke aanduiding voor inhoud 6" descr="Afbeelding met tekst&#10;&#10;Automatisch gegenereerde beschrijving">
            <a:extLst>
              <a:ext uri="{FF2B5EF4-FFF2-40B4-BE49-F238E27FC236}">
                <a16:creationId xmlns:a16="http://schemas.microsoft.com/office/drawing/2014/main" id="{5ABEEE5D-6CCE-B1F8-491B-FF03FC6FA5E6}"/>
              </a:ext>
            </a:extLst>
          </p:cNvPr>
          <p:cNvPicPr>
            <a:picLocks noGrp="1" noChangeAspect="1"/>
          </p:cNvPicPr>
          <p:nvPr>
            <p:ph sz="half" idx="1"/>
          </p:nvPr>
        </p:nvPicPr>
        <p:blipFill rotWithShape="1">
          <a:blip r:embed="rId3" cstate="hqprint">
            <a:extLst>
              <a:ext uri="{28A0092B-C50C-407E-A947-70E740481C1C}">
                <a14:useLocalDpi xmlns:a14="http://schemas.microsoft.com/office/drawing/2010/main"/>
              </a:ext>
            </a:extLst>
          </a:blip>
          <a:srcRect/>
          <a:stretch/>
        </p:blipFill>
        <p:spPr>
          <a:xfrm>
            <a:off x="628650" y="1246225"/>
            <a:ext cx="4861452" cy="3358100"/>
          </a:xfrm>
          <a:prstGeom prst="rect">
            <a:avLst/>
          </a:prstGeom>
        </p:spPr>
      </p:pic>
      <p:pic>
        <p:nvPicPr>
          <p:cNvPr id="3" name="Picture 2" descr="Logo de Vlaamse Veerkracht">
            <a:extLst>
              <a:ext uri="{FF2B5EF4-FFF2-40B4-BE49-F238E27FC236}">
                <a16:creationId xmlns:a16="http://schemas.microsoft.com/office/drawing/2014/main" id="{03F50F6E-D99E-176A-90C1-8ECF19DB8B7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 NextGenerationEU">
            <a:extLst>
              <a:ext uri="{FF2B5EF4-FFF2-40B4-BE49-F238E27FC236}">
                <a16:creationId xmlns:a16="http://schemas.microsoft.com/office/drawing/2014/main" id="{53A85295-055D-C3BE-BF88-DEAA9845F56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927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E262A8-3E52-67E5-1E84-3A244DB07D76}"/>
              </a:ext>
            </a:extLst>
          </p:cNvPr>
          <p:cNvSpPr>
            <a:spLocks noGrp="1"/>
          </p:cNvSpPr>
          <p:nvPr>
            <p:ph type="title"/>
          </p:nvPr>
        </p:nvSpPr>
        <p:spPr/>
        <p:txBody>
          <a:bodyPr/>
          <a:lstStyle/>
          <a:p>
            <a:r>
              <a:rPr lang="nl-BE"/>
              <a:t>Besluiten op basis van </a:t>
            </a:r>
            <a:r>
              <a:rPr lang="nl-BE" err="1"/>
              <a:t>geolocatie</a:t>
            </a:r>
            <a:r>
              <a:rPr lang="nl-BE"/>
              <a:t> </a:t>
            </a:r>
          </a:p>
        </p:txBody>
      </p:sp>
      <p:sp>
        <p:nvSpPr>
          <p:cNvPr id="5" name="Tijdelijke aanduiding voor voettekst 4">
            <a:extLst>
              <a:ext uri="{FF2B5EF4-FFF2-40B4-BE49-F238E27FC236}">
                <a16:creationId xmlns:a16="http://schemas.microsoft.com/office/drawing/2014/main" id="{EA9D9F74-72BE-B4F9-6BE0-A43615BAF41A}"/>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grpSp>
        <p:nvGrpSpPr>
          <p:cNvPr id="8" name="Groep 7">
            <a:extLst>
              <a:ext uri="{FF2B5EF4-FFF2-40B4-BE49-F238E27FC236}">
                <a16:creationId xmlns:a16="http://schemas.microsoft.com/office/drawing/2014/main" id="{ACCAA220-FADD-9525-F761-538AD75D1F44}"/>
              </a:ext>
            </a:extLst>
          </p:cNvPr>
          <p:cNvGrpSpPr/>
          <p:nvPr/>
        </p:nvGrpSpPr>
        <p:grpSpPr>
          <a:xfrm>
            <a:off x="6115050" y="2293650"/>
            <a:ext cx="2419200" cy="556200"/>
            <a:chOff x="5403720" y="3143960"/>
            <a:chExt cx="3225600" cy="741600"/>
          </a:xfrm>
        </p:grpSpPr>
        <p:sp>
          <p:nvSpPr>
            <p:cNvPr id="9" name="Rechthoek 8">
              <a:extLst>
                <a:ext uri="{FF2B5EF4-FFF2-40B4-BE49-F238E27FC236}">
                  <a16:creationId xmlns:a16="http://schemas.microsoft.com/office/drawing/2014/main" id="{9AAC4E66-D230-2155-0DA2-FF07EA694D46}"/>
                </a:ext>
              </a:extLst>
            </p:cNvPr>
            <p:cNvSpPr/>
            <p:nvPr/>
          </p:nvSpPr>
          <p:spPr>
            <a:xfrm>
              <a:off x="5403720" y="3143960"/>
              <a:ext cx="3225600" cy="741600"/>
            </a:xfrm>
            <a:prstGeom prst="rect">
              <a:avLst/>
            </a:prstGeom>
            <a:solidFill>
              <a:srgbClr val="EDF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srgbClr val="FFFFFF"/>
                </a:solidFill>
                <a:latin typeface="Arial" panose="020B0604020202020204"/>
              </a:endParaRPr>
            </a:p>
          </p:txBody>
        </p:sp>
        <p:sp>
          <p:nvSpPr>
            <p:cNvPr id="10" name="Ovaal 9">
              <a:extLst>
                <a:ext uri="{FF2B5EF4-FFF2-40B4-BE49-F238E27FC236}">
                  <a16:creationId xmlns:a16="http://schemas.microsoft.com/office/drawing/2014/main" id="{CC839720-CCE2-30E4-668C-AC96C16CC3C6}"/>
                </a:ext>
              </a:extLst>
            </p:cNvPr>
            <p:cNvSpPr/>
            <p:nvPr/>
          </p:nvSpPr>
          <p:spPr>
            <a:xfrm>
              <a:off x="5729644" y="3251960"/>
              <a:ext cx="540000" cy="540000"/>
            </a:xfrm>
            <a:prstGeom prst="ellipse">
              <a:avLst/>
            </a:prstGeom>
            <a:solidFill>
              <a:srgbClr val="FF2E37"/>
            </a:solidFill>
            <a:ln>
              <a:solidFill>
                <a:srgbClr val="FF2E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nl-BE" sz="1350" kern="1200">
                <a:solidFill>
                  <a:srgbClr val="FFFFFF"/>
                </a:solidFill>
                <a:latin typeface="Arial" panose="020B0604020202020204"/>
              </a:endParaRPr>
            </a:p>
          </p:txBody>
        </p:sp>
        <p:pic>
          <p:nvPicPr>
            <p:cNvPr id="11" name="Graphic 10" descr="Hamer met effen opvulling">
              <a:extLst>
                <a:ext uri="{FF2B5EF4-FFF2-40B4-BE49-F238E27FC236}">
                  <a16:creationId xmlns:a16="http://schemas.microsoft.com/office/drawing/2014/main" id="{19257E4A-AF6A-327E-3831-F0E23B23895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804224" y="3326400"/>
              <a:ext cx="390839" cy="390839"/>
            </a:xfrm>
            <a:prstGeom prst="roundRect">
              <a:avLst>
                <a:gd name="adj" fmla="val 17455"/>
              </a:avLst>
            </a:prstGeom>
            <a:effectLst/>
          </p:spPr>
        </p:pic>
        <p:sp>
          <p:nvSpPr>
            <p:cNvPr id="12" name="Tekstvak 11">
              <a:extLst>
                <a:ext uri="{FF2B5EF4-FFF2-40B4-BE49-F238E27FC236}">
                  <a16:creationId xmlns:a16="http://schemas.microsoft.com/office/drawing/2014/main" id="{03B757EF-5966-6C4E-8C5C-A05B71E85892}"/>
                </a:ext>
              </a:extLst>
            </p:cNvPr>
            <p:cNvSpPr txBox="1"/>
            <p:nvPr/>
          </p:nvSpPr>
          <p:spPr>
            <a:xfrm>
              <a:off x="6357183" y="3314071"/>
              <a:ext cx="1898384" cy="446447"/>
            </a:xfrm>
            <a:prstGeom prst="rect">
              <a:avLst/>
            </a:prstGeom>
            <a:noFill/>
          </p:spPr>
          <p:txBody>
            <a:bodyPr wrap="none" rtlCol="0">
              <a:spAutoFit/>
            </a:bodyPr>
            <a:lstStyle/>
            <a:p>
              <a:pPr defTabSz="685800">
                <a:buClrTx/>
                <a:defRPr/>
              </a:pPr>
              <a:r>
                <a:rPr lang="nl-BE" sz="788" b="1" kern="1200">
                  <a:solidFill>
                    <a:srgbClr val="000000">
                      <a:lumMod val="75000"/>
                    </a:srgbClr>
                  </a:solidFill>
                  <a:ea typeface="+mn-ea"/>
                  <a:cs typeface="+mn-cs"/>
                </a:rPr>
                <a:t>Besluiten en reglementen</a:t>
              </a:r>
            </a:p>
            <a:p>
              <a:pPr defTabSz="685800">
                <a:buClrTx/>
                <a:defRPr/>
              </a:pPr>
              <a:r>
                <a:rPr lang="nl-BE" sz="788" b="1" kern="1200">
                  <a:solidFill>
                    <a:srgbClr val="000000">
                      <a:lumMod val="75000"/>
                    </a:srgbClr>
                  </a:solidFill>
                  <a:ea typeface="+mn-ea"/>
                  <a:cs typeface="+mn-cs"/>
                </a:rPr>
                <a:t>van Gemeente Aalter</a:t>
              </a:r>
            </a:p>
          </p:txBody>
        </p:sp>
      </p:grpSp>
      <p:pic>
        <p:nvPicPr>
          <p:cNvPr id="4" name="Afbeelding 3">
            <a:extLst>
              <a:ext uri="{FF2B5EF4-FFF2-40B4-BE49-F238E27FC236}">
                <a16:creationId xmlns:a16="http://schemas.microsoft.com/office/drawing/2014/main" id="{6A34E780-9250-61A8-33B8-C86ED929B4F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83568" y="1253434"/>
            <a:ext cx="4806534" cy="3348047"/>
          </a:xfrm>
          <a:prstGeom prst="rect">
            <a:avLst/>
          </a:prstGeom>
        </p:spPr>
      </p:pic>
      <p:pic>
        <p:nvPicPr>
          <p:cNvPr id="3" name="Picture 2" descr="Logo de Vlaamse Veerkracht">
            <a:extLst>
              <a:ext uri="{FF2B5EF4-FFF2-40B4-BE49-F238E27FC236}">
                <a16:creationId xmlns:a16="http://schemas.microsoft.com/office/drawing/2014/main" id="{4414E5B6-CB88-DC2A-0D10-164915DC778F}"/>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o NextGenerationEU">
            <a:extLst>
              <a:ext uri="{FF2B5EF4-FFF2-40B4-BE49-F238E27FC236}">
                <a16:creationId xmlns:a16="http://schemas.microsoft.com/office/drawing/2014/main" id="{A03224CD-9578-32AF-1447-8912390AA437}"/>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158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79F5E00-F69A-FEC6-0B74-58CF28317B0E}"/>
              </a:ext>
            </a:extLst>
          </p:cNvPr>
          <p:cNvSpPr>
            <a:spLocks noGrp="1"/>
          </p:cNvSpPr>
          <p:nvPr>
            <p:ph type="title"/>
          </p:nvPr>
        </p:nvSpPr>
        <p:spPr/>
        <p:txBody>
          <a:bodyPr/>
          <a:lstStyle/>
          <a:p>
            <a:r>
              <a:rPr lang="nl-BE"/>
              <a:t>Samenwerking met Vlaanderen</a:t>
            </a:r>
          </a:p>
        </p:txBody>
      </p:sp>
      <p:sp>
        <p:nvSpPr>
          <p:cNvPr id="5" name="Tijdelijke aanduiding voor voettekst 4">
            <a:extLst>
              <a:ext uri="{FF2B5EF4-FFF2-40B4-BE49-F238E27FC236}">
                <a16:creationId xmlns:a16="http://schemas.microsoft.com/office/drawing/2014/main" id="{0D3E77DE-D620-08DF-A2F4-09A5013D52EF}"/>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sp>
        <p:nvSpPr>
          <p:cNvPr id="10" name="Tekstvak 9">
            <a:extLst>
              <a:ext uri="{FF2B5EF4-FFF2-40B4-BE49-F238E27FC236}">
                <a16:creationId xmlns:a16="http://schemas.microsoft.com/office/drawing/2014/main" id="{153554F1-26D3-9046-9A9D-0CC1E40574DD}"/>
              </a:ext>
            </a:extLst>
          </p:cNvPr>
          <p:cNvSpPr txBox="1"/>
          <p:nvPr/>
        </p:nvSpPr>
        <p:spPr>
          <a:xfrm>
            <a:off x="3018988" y="2682933"/>
            <a:ext cx="2335649" cy="692497"/>
          </a:xfrm>
          <a:prstGeom prst="rect">
            <a:avLst/>
          </a:prstGeom>
          <a:noFill/>
        </p:spPr>
        <p:txBody>
          <a:bodyPr wrap="square" rtlCol="0">
            <a:spAutoFit/>
          </a:bodyPr>
          <a:lstStyle/>
          <a:p>
            <a:pPr algn="ctr" defTabSz="685800">
              <a:buClrTx/>
              <a:defRPr/>
            </a:pPr>
            <a:r>
              <a:rPr lang="nl-BE" sz="1200" b="1" kern="1200">
                <a:ea typeface="+mn-ea"/>
                <a:cs typeface="+mn-cs"/>
              </a:rPr>
              <a:t>Vincent </a:t>
            </a:r>
            <a:r>
              <a:rPr lang="nl-BE" sz="1200" b="1" kern="1200" err="1">
                <a:ea typeface="+mn-ea"/>
                <a:cs typeface="+mn-cs"/>
              </a:rPr>
              <a:t>Sennesael</a:t>
            </a:r>
            <a:endParaRPr lang="nl-BE" sz="1200" b="1" kern="1200">
              <a:ea typeface="+mn-ea"/>
              <a:cs typeface="+mn-cs"/>
            </a:endParaRPr>
          </a:p>
          <a:p>
            <a:pPr algn="ctr" defTabSz="685800">
              <a:buClrTx/>
              <a:defRPr/>
            </a:pPr>
            <a:endParaRPr lang="nl-BE" sz="900" kern="1200">
              <a:ea typeface="+mn-ea"/>
              <a:cs typeface="+mn-cs"/>
            </a:endParaRPr>
          </a:p>
          <a:p>
            <a:pPr algn="ctr" defTabSz="685800">
              <a:buClrTx/>
              <a:defRPr/>
            </a:pPr>
            <a:r>
              <a:rPr lang="nl-BE" sz="900" kern="1200">
                <a:ea typeface="+mn-ea"/>
                <a:cs typeface="+mn-cs"/>
              </a:rPr>
              <a:t>vincent.sennesael@vlaanderen.be</a:t>
            </a:r>
          </a:p>
          <a:p>
            <a:pPr algn="ctr" defTabSz="685800">
              <a:buClrTx/>
              <a:defRPr/>
            </a:pPr>
            <a:r>
              <a:rPr lang="nl-BE" sz="900" kern="1200">
                <a:ea typeface="+mn-ea"/>
                <a:cs typeface="+mn-cs"/>
              </a:rPr>
              <a:t>Mijn Burgerprofiel</a:t>
            </a:r>
          </a:p>
        </p:txBody>
      </p:sp>
      <p:sp>
        <p:nvSpPr>
          <p:cNvPr id="14" name="Tekstvak 13">
            <a:extLst>
              <a:ext uri="{FF2B5EF4-FFF2-40B4-BE49-F238E27FC236}">
                <a16:creationId xmlns:a16="http://schemas.microsoft.com/office/drawing/2014/main" id="{32113309-599C-E827-A84F-BA0120782BE6}"/>
              </a:ext>
            </a:extLst>
          </p:cNvPr>
          <p:cNvSpPr txBox="1"/>
          <p:nvPr/>
        </p:nvSpPr>
        <p:spPr>
          <a:xfrm>
            <a:off x="267346" y="2682933"/>
            <a:ext cx="2761604" cy="692497"/>
          </a:xfrm>
          <a:prstGeom prst="rect">
            <a:avLst/>
          </a:prstGeom>
          <a:noFill/>
        </p:spPr>
        <p:txBody>
          <a:bodyPr wrap="square" rtlCol="0">
            <a:spAutoFit/>
          </a:bodyPr>
          <a:lstStyle/>
          <a:p>
            <a:pPr algn="ctr" defTabSz="685800">
              <a:buClrTx/>
              <a:defRPr/>
            </a:pPr>
            <a:r>
              <a:rPr lang="nl-BE" sz="1200" b="1" kern="1200">
                <a:ea typeface="+mn-ea"/>
                <a:cs typeface="+mn-cs"/>
              </a:rPr>
              <a:t>Veronique Volders</a:t>
            </a:r>
          </a:p>
          <a:p>
            <a:pPr algn="ctr" defTabSz="685800">
              <a:buClrTx/>
              <a:defRPr/>
            </a:pPr>
            <a:endParaRPr lang="nl-BE" sz="900" kern="1200">
              <a:ea typeface="+mn-ea"/>
              <a:cs typeface="+mn-cs"/>
            </a:endParaRPr>
          </a:p>
          <a:p>
            <a:pPr algn="ctr" defTabSz="685800">
              <a:buClrTx/>
              <a:defRPr/>
            </a:pPr>
            <a:r>
              <a:rPr lang="nl-BE" sz="900" kern="1200">
                <a:ea typeface="+mn-ea"/>
                <a:cs typeface="+mn-cs"/>
              </a:rPr>
              <a:t>veronique.volders@vlaanderen.be</a:t>
            </a:r>
          </a:p>
          <a:p>
            <a:pPr algn="ctr" defTabSz="685800">
              <a:buClrTx/>
              <a:defRPr/>
            </a:pPr>
            <a:r>
              <a:rPr lang="nl-BE" sz="900" kern="1200">
                <a:ea typeface="+mn-ea"/>
                <a:cs typeface="+mn-cs"/>
              </a:rPr>
              <a:t>LBLOD</a:t>
            </a:r>
          </a:p>
        </p:txBody>
      </p:sp>
      <p:pic>
        <p:nvPicPr>
          <p:cNvPr id="3" name="Afbeelding 2">
            <a:extLst>
              <a:ext uri="{FF2B5EF4-FFF2-40B4-BE49-F238E27FC236}">
                <a16:creationId xmlns:a16="http://schemas.microsoft.com/office/drawing/2014/main" id="{ADE423AF-80F4-0B07-1124-A44C7B242C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9577" y="1362276"/>
            <a:ext cx="2487401" cy="570029"/>
          </a:xfrm>
          <a:prstGeom prst="rect">
            <a:avLst/>
          </a:prstGeom>
        </p:spPr>
      </p:pic>
      <p:sp>
        <p:nvSpPr>
          <p:cNvPr id="4" name="Tekstvak 3">
            <a:extLst>
              <a:ext uri="{FF2B5EF4-FFF2-40B4-BE49-F238E27FC236}">
                <a16:creationId xmlns:a16="http://schemas.microsoft.com/office/drawing/2014/main" id="{66FA4F9A-25D7-618E-31D0-C084687978EA}"/>
              </a:ext>
            </a:extLst>
          </p:cNvPr>
          <p:cNvSpPr txBox="1"/>
          <p:nvPr/>
        </p:nvSpPr>
        <p:spPr>
          <a:xfrm>
            <a:off x="6028039" y="2682933"/>
            <a:ext cx="2335649" cy="692497"/>
          </a:xfrm>
          <a:prstGeom prst="rect">
            <a:avLst/>
          </a:prstGeom>
          <a:noFill/>
        </p:spPr>
        <p:txBody>
          <a:bodyPr wrap="square" rtlCol="0">
            <a:spAutoFit/>
          </a:bodyPr>
          <a:lstStyle/>
          <a:p>
            <a:pPr algn="ctr" defTabSz="685800">
              <a:buClrTx/>
              <a:defRPr/>
            </a:pPr>
            <a:r>
              <a:rPr lang="nl-BE" sz="1200" b="1" kern="1200" err="1">
                <a:ea typeface="+mn-ea"/>
                <a:cs typeface="+mn-cs"/>
              </a:rPr>
              <a:t>Raf</a:t>
            </a:r>
            <a:r>
              <a:rPr lang="nl-BE" sz="1200" b="1" kern="1200">
                <a:ea typeface="+mn-ea"/>
                <a:cs typeface="+mn-cs"/>
              </a:rPr>
              <a:t> Buyle</a:t>
            </a:r>
          </a:p>
          <a:p>
            <a:pPr algn="ctr" defTabSz="685800">
              <a:buClrTx/>
              <a:defRPr/>
            </a:pPr>
            <a:endParaRPr lang="nl-BE" sz="900" kern="1200">
              <a:ea typeface="+mn-ea"/>
              <a:cs typeface="+mn-cs"/>
            </a:endParaRPr>
          </a:p>
          <a:p>
            <a:pPr algn="ctr" defTabSz="685800">
              <a:buClrTx/>
              <a:defRPr/>
            </a:pPr>
            <a:r>
              <a:rPr lang="it-IT" sz="900" kern="1200">
                <a:ea typeface="+mn-ea"/>
                <a:cs typeface="+mn-cs"/>
              </a:rPr>
              <a:t>raf.buyle@vlaanderen.be</a:t>
            </a:r>
            <a:endParaRPr lang="nl-BE" sz="900" kern="1200">
              <a:ea typeface="+mn-ea"/>
              <a:cs typeface="+mn-cs"/>
            </a:endParaRPr>
          </a:p>
          <a:p>
            <a:pPr algn="ctr" defTabSz="685800">
              <a:buClrTx/>
              <a:defRPr/>
            </a:pPr>
            <a:r>
              <a:rPr lang="nl-BE" sz="900" kern="1200">
                <a:ea typeface="+mn-ea"/>
                <a:cs typeface="+mn-cs"/>
              </a:rPr>
              <a:t>OSLO</a:t>
            </a:r>
          </a:p>
        </p:txBody>
      </p:sp>
      <p:sp>
        <p:nvSpPr>
          <p:cNvPr id="7" name="Tekstvak 6">
            <a:extLst>
              <a:ext uri="{FF2B5EF4-FFF2-40B4-BE49-F238E27FC236}">
                <a16:creationId xmlns:a16="http://schemas.microsoft.com/office/drawing/2014/main" id="{28906356-88F4-666E-1D75-FCF8060E229B}"/>
              </a:ext>
            </a:extLst>
          </p:cNvPr>
          <p:cNvSpPr txBox="1"/>
          <p:nvPr/>
        </p:nvSpPr>
        <p:spPr>
          <a:xfrm>
            <a:off x="3018987" y="3466647"/>
            <a:ext cx="2335649" cy="692497"/>
          </a:xfrm>
          <a:prstGeom prst="rect">
            <a:avLst/>
          </a:prstGeom>
          <a:noFill/>
        </p:spPr>
        <p:txBody>
          <a:bodyPr wrap="square" rtlCol="0">
            <a:spAutoFit/>
          </a:bodyPr>
          <a:lstStyle/>
          <a:p>
            <a:pPr algn="ctr" defTabSz="685800">
              <a:buClrTx/>
              <a:defRPr/>
            </a:pPr>
            <a:r>
              <a:rPr lang="nl-BE" sz="1200" b="1" kern="1200">
                <a:ea typeface="+mn-ea"/>
                <a:cs typeface="+mn-cs"/>
              </a:rPr>
              <a:t>Sander </a:t>
            </a:r>
            <a:r>
              <a:rPr lang="nl-BE" sz="1200" b="1" kern="1200" err="1">
                <a:ea typeface="+mn-ea"/>
                <a:cs typeface="+mn-cs"/>
              </a:rPr>
              <a:t>Verhaeven</a:t>
            </a:r>
            <a:endParaRPr lang="nl-BE" sz="1200" b="1" kern="1200">
              <a:ea typeface="+mn-ea"/>
              <a:cs typeface="+mn-cs"/>
            </a:endParaRPr>
          </a:p>
          <a:p>
            <a:pPr algn="ctr" defTabSz="685800">
              <a:buClrTx/>
              <a:defRPr/>
            </a:pPr>
            <a:r>
              <a:rPr lang="nl-BE" sz="900" kern="1200">
                <a:ea typeface="+mn-ea"/>
                <a:cs typeface="+mn-cs"/>
              </a:rPr>
              <a:t>Product </a:t>
            </a:r>
            <a:r>
              <a:rPr lang="nl-BE" sz="900" kern="1200" err="1">
                <a:ea typeface="+mn-ea"/>
                <a:cs typeface="+mn-cs"/>
              </a:rPr>
              <a:t>Owner</a:t>
            </a:r>
            <a:endParaRPr lang="nl-BE" sz="900" kern="1200">
              <a:ea typeface="+mn-ea"/>
              <a:cs typeface="+mn-cs"/>
            </a:endParaRPr>
          </a:p>
          <a:p>
            <a:pPr algn="ctr" defTabSz="685800">
              <a:buClrTx/>
              <a:defRPr/>
            </a:pPr>
            <a:r>
              <a:rPr lang="nl-BE" sz="900" kern="1200">
                <a:ea typeface="+mn-ea"/>
                <a:cs typeface="+mn-cs"/>
              </a:rPr>
              <a:t>sander.verhaeven@vlaanderen.be</a:t>
            </a:r>
          </a:p>
          <a:p>
            <a:pPr algn="ctr" defTabSz="685800">
              <a:buClrTx/>
              <a:defRPr/>
            </a:pPr>
            <a:r>
              <a:rPr lang="nl-BE" sz="900" kern="1200">
                <a:ea typeface="+mn-ea"/>
                <a:cs typeface="+mn-cs"/>
              </a:rPr>
              <a:t>Mijn Burgerprofiel</a:t>
            </a:r>
          </a:p>
        </p:txBody>
      </p:sp>
      <p:pic>
        <p:nvPicPr>
          <p:cNvPr id="2" name="Picture 2" descr="Logo de Vlaamse Veerkracht">
            <a:extLst>
              <a:ext uri="{FF2B5EF4-FFF2-40B4-BE49-F238E27FC236}">
                <a16:creationId xmlns:a16="http://schemas.microsoft.com/office/drawing/2014/main" id="{D7A63BA2-8023-7404-58DB-998A8455997E}"/>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ogo NextGenerationEU">
            <a:extLst>
              <a:ext uri="{FF2B5EF4-FFF2-40B4-BE49-F238E27FC236}">
                <a16:creationId xmlns:a16="http://schemas.microsoft.com/office/drawing/2014/main" id="{6E235F9C-AA5A-BBB2-8F43-3E9D6262B45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8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19380D2-1FA2-A394-182F-B11A4FBC94EA}"/>
              </a:ext>
            </a:extLst>
          </p:cNvPr>
          <p:cNvSpPr>
            <a:spLocks noGrp="1"/>
          </p:cNvSpPr>
          <p:nvPr>
            <p:ph type="ctrTitle"/>
          </p:nvPr>
        </p:nvSpPr>
        <p:spPr/>
        <p:txBody>
          <a:bodyPr>
            <a:normAutofit/>
          </a:bodyPr>
          <a:lstStyle/>
          <a:p>
            <a:r>
              <a:rPr lang="nl-BE" sz="3600"/>
              <a:t>Werkpakketten</a:t>
            </a:r>
          </a:p>
        </p:txBody>
      </p:sp>
      <p:sp>
        <p:nvSpPr>
          <p:cNvPr id="6" name="Ondertitel 5">
            <a:extLst>
              <a:ext uri="{FF2B5EF4-FFF2-40B4-BE49-F238E27FC236}">
                <a16:creationId xmlns:a16="http://schemas.microsoft.com/office/drawing/2014/main" id="{F2EA78D9-76BB-698E-6F8D-20E32B99FF1E}"/>
              </a:ext>
            </a:extLst>
          </p:cNvPr>
          <p:cNvSpPr>
            <a:spLocks noGrp="1"/>
          </p:cNvSpPr>
          <p:nvPr>
            <p:ph type="subTitle" idx="1"/>
          </p:nvPr>
        </p:nvSpPr>
        <p:spPr/>
        <p:txBody>
          <a:bodyPr/>
          <a:lstStyle/>
          <a:p>
            <a:r>
              <a:rPr lang="nl-BE"/>
              <a:t>Het project is onderverdeeld in een aantal werkpakketten die deels onafhankelijk van elkaar kunnen lopen.</a:t>
            </a:r>
          </a:p>
        </p:txBody>
      </p:sp>
      <p:sp>
        <p:nvSpPr>
          <p:cNvPr id="4" name="Tijdelijke aanduiding voor voettekst 3">
            <a:extLst>
              <a:ext uri="{FF2B5EF4-FFF2-40B4-BE49-F238E27FC236}">
                <a16:creationId xmlns:a16="http://schemas.microsoft.com/office/drawing/2014/main" id="{5E0DA1C1-5414-5D3C-8CD1-691D3F635D74}"/>
              </a:ext>
            </a:extLst>
          </p:cNvPr>
          <p:cNvSpPr>
            <a:spLocks noGrp="1"/>
          </p:cNvSpPr>
          <p:nvPr>
            <p:ph type="ftr" sz="quarter" idx="11"/>
          </p:nvPr>
        </p:nvSpPr>
        <p:spPr/>
        <p:txBody>
          <a:bodyPr/>
          <a:lstStyle/>
          <a:p>
            <a:pPr defTabSz="685800">
              <a:buClrTx/>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spTree>
    <p:extLst>
      <p:ext uri="{BB962C8B-B14F-4D97-AF65-F5344CB8AC3E}">
        <p14:creationId xmlns:p14="http://schemas.microsoft.com/office/powerpoint/2010/main" val="418061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FCC547-84ED-D89E-0B7F-073552265DF0}"/>
              </a:ext>
            </a:extLst>
          </p:cNvPr>
          <p:cNvSpPr>
            <a:spLocks noGrp="1"/>
          </p:cNvSpPr>
          <p:nvPr>
            <p:ph type="title"/>
          </p:nvPr>
        </p:nvSpPr>
        <p:spPr/>
        <p:txBody>
          <a:bodyPr/>
          <a:lstStyle/>
          <a:p>
            <a:r>
              <a:rPr lang="nl-BE"/>
              <a:t>Projectfases </a:t>
            </a:r>
          </a:p>
        </p:txBody>
      </p:sp>
      <p:sp>
        <p:nvSpPr>
          <p:cNvPr id="7" name="Tijdelijke aanduiding voor inhoud 6">
            <a:extLst>
              <a:ext uri="{FF2B5EF4-FFF2-40B4-BE49-F238E27FC236}">
                <a16:creationId xmlns:a16="http://schemas.microsoft.com/office/drawing/2014/main" id="{F5484CDD-2F0B-5954-16BE-2CD03409B092}"/>
              </a:ext>
            </a:extLst>
          </p:cNvPr>
          <p:cNvSpPr>
            <a:spLocks noGrp="1"/>
          </p:cNvSpPr>
          <p:nvPr>
            <p:ph sz="half" idx="1"/>
          </p:nvPr>
        </p:nvSpPr>
        <p:spPr>
          <a:xfrm>
            <a:off x="628650" y="1369219"/>
            <a:ext cx="7453740" cy="3263504"/>
          </a:xfrm>
        </p:spPr>
        <p:txBody>
          <a:bodyPr/>
          <a:lstStyle/>
          <a:p>
            <a:r>
              <a:rPr lang="nl-BE" b="0" i="0">
                <a:solidFill>
                  <a:srgbClr val="00B050"/>
                </a:solidFill>
                <a:effectLst/>
                <a:latin typeface="Flanders Art Sans"/>
              </a:rPr>
              <a:t>Werkpakket 0: Gebruikersonderzoek</a:t>
            </a:r>
          </a:p>
          <a:p>
            <a:r>
              <a:rPr lang="nl-BE" b="0" i="0">
                <a:solidFill>
                  <a:srgbClr val="00B050"/>
                </a:solidFill>
                <a:effectLst/>
                <a:latin typeface="Flanders Art Sans"/>
              </a:rPr>
              <a:t>Werkpakket 1: Datastandaardisatie</a:t>
            </a:r>
          </a:p>
          <a:p>
            <a:r>
              <a:rPr lang="nl-BE">
                <a:solidFill>
                  <a:srgbClr val="4D4D4B"/>
                </a:solidFill>
                <a:latin typeface="Flanders Art Sans"/>
              </a:rPr>
              <a:t>Werkpakket 2: Implementatie datastandaarden en annotatie in notuleringssoftware d.m.v. POC</a:t>
            </a:r>
          </a:p>
          <a:p>
            <a:r>
              <a:rPr lang="nl-NL">
                <a:solidFill>
                  <a:srgbClr val="4D4D4B"/>
                </a:solidFill>
                <a:latin typeface="Flanders Art Sans"/>
              </a:rPr>
              <a:t>Werkpakket 3: Conceptualisatie LBLOD-ecosysteem</a:t>
            </a:r>
            <a:endParaRPr lang="nl-BE">
              <a:solidFill>
                <a:srgbClr val="4D4D4B"/>
              </a:solidFill>
              <a:latin typeface="Flanders Art Sans"/>
            </a:endParaRPr>
          </a:p>
          <a:p>
            <a:r>
              <a:rPr lang="nl-NL" i="1">
                <a:solidFill>
                  <a:srgbClr val="4D4D4B"/>
                </a:solidFill>
                <a:latin typeface="Flanders Art Sans"/>
              </a:rPr>
              <a:t>Werkpakket 4: Slimme raadpleegomgeving</a:t>
            </a:r>
            <a:endParaRPr lang="nl-BE" i="1">
              <a:solidFill>
                <a:srgbClr val="4D4D4B"/>
              </a:solidFill>
              <a:latin typeface="Flanders Art Sans"/>
            </a:endParaRPr>
          </a:p>
          <a:p>
            <a:r>
              <a:rPr lang="nl-NL" i="1">
                <a:solidFill>
                  <a:srgbClr val="4D4D4B"/>
                </a:solidFill>
                <a:latin typeface="Flanders Art Sans"/>
              </a:rPr>
              <a:t>Werkpakket 5: Slimme raadpleegomgeving in een mobiele applicatie</a:t>
            </a:r>
            <a:endParaRPr lang="nl-BE" i="1">
              <a:solidFill>
                <a:srgbClr val="4D4D4B"/>
              </a:solidFill>
              <a:latin typeface="Flanders Art Sans"/>
            </a:endParaRPr>
          </a:p>
        </p:txBody>
      </p:sp>
      <p:sp>
        <p:nvSpPr>
          <p:cNvPr id="3" name="Tijdelijke aanduiding voor voettekst 2">
            <a:extLst>
              <a:ext uri="{FF2B5EF4-FFF2-40B4-BE49-F238E27FC236}">
                <a16:creationId xmlns:a16="http://schemas.microsoft.com/office/drawing/2014/main" id="{2409A9D0-071A-A563-81A7-9B92FD3B6369}"/>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4" name="Picture 2" descr="Logo de Vlaamse Veerkracht">
            <a:extLst>
              <a:ext uri="{FF2B5EF4-FFF2-40B4-BE49-F238E27FC236}">
                <a16:creationId xmlns:a16="http://schemas.microsoft.com/office/drawing/2014/main" id="{BF235932-F2A9-8829-7841-EB4656D80DC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NextGenerationEU">
            <a:extLst>
              <a:ext uri="{FF2B5EF4-FFF2-40B4-BE49-F238E27FC236}">
                <a16:creationId xmlns:a16="http://schemas.microsoft.com/office/drawing/2014/main" id="{C7A9755C-FF12-A008-DB72-52CB8C5F71E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750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FCC547-84ED-D89E-0B7F-073552265DF0}"/>
              </a:ext>
            </a:extLst>
          </p:cNvPr>
          <p:cNvSpPr>
            <a:spLocks noGrp="1"/>
          </p:cNvSpPr>
          <p:nvPr>
            <p:ph type="title"/>
          </p:nvPr>
        </p:nvSpPr>
        <p:spPr/>
        <p:txBody>
          <a:bodyPr/>
          <a:lstStyle/>
          <a:p>
            <a:r>
              <a:rPr lang="nl-BE"/>
              <a:t>Tijdslijn </a:t>
            </a:r>
          </a:p>
        </p:txBody>
      </p:sp>
      <p:sp>
        <p:nvSpPr>
          <p:cNvPr id="3" name="Tijdelijke aanduiding voor voettekst 2">
            <a:extLst>
              <a:ext uri="{FF2B5EF4-FFF2-40B4-BE49-F238E27FC236}">
                <a16:creationId xmlns:a16="http://schemas.microsoft.com/office/drawing/2014/main" id="{2409A9D0-071A-A563-81A7-9B92FD3B6369}"/>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4" name="Picture 2" descr="Logo de Vlaamse Veerkracht">
            <a:extLst>
              <a:ext uri="{FF2B5EF4-FFF2-40B4-BE49-F238E27FC236}">
                <a16:creationId xmlns:a16="http://schemas.microsoft.com/office/drawing/2014/main" id="{BF235932-F2A9-8829-7841-EB4656D80DC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NextGenerationEU">
            <a:extLst>
              <a:ext uri="{FF2B5EF4-FFF2-40B4-BE49-F238E27FC236}">
                <a16:creationId xmlns:a16="http://schemas.microsoft.com/office/drawing/2014/main" id="{C7A9755C-FF12-A008-DB72-52CB8C5F71E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inhoud 7">
            <a:extLst>
              <a:ext uri="{FF2B5EF4-FFF2-40B4-BE49-F238E27FC236}">
                <a16:creationId xmlns:a16="http://schemas.microsoft.com/office/drawing/2014/main" id="{4531FA50-A7D1-6B1E-AE13-51F4D9634AE4}"/>
              </a:ext>
            </a:extLst>
          </p:cNvPr>
          <p:cNvSpPr>
            <a:spLocks noGrp="1"/>
          </p:cNvSpPr>
          <p:nvPr>
            <p:ph sz="half" idx="1"/>
          </p:nvPr>
        </p:nvSpPr>
        <p:spPr/>
        <p:txBody>
          <a:bodyPr/>
          <a:lstStyle/>
          <a:p>
            <a:endParaRPr lang="nl-BE"/>
          </a:p>
        </p:txBody>
      </p:sp>
      <p:pic>
        <p:nvPicPr>
          <p:cNvPr id="7" name="Afbeelding 6">
            <a:extLst>
              <a:ext uri="{FF2B5EF4-FFF2-40B4-BE49-F238E27FC236}">
                <a16:creationId xmlns:a16="http://schemas.microsoft.com/office/drawing/2014/main" id="{4A9298FF-445B-CB3F-9E77-F72085980DC6}"/>
              </a:ext>
            </a:extLst>
          </p:cNvPr>
          <p:cNvPicPr>
            <a:picLocks noChangeAspect="1"/>
          </p:cNvPicPr>
          <p:nvPr/>
        </p:nvPicPr>
        <p:blipFill>
          <a:blip r:embed="rId5"/>
          <a:stretch>
            <a:fillRect/>
          </a:stretch>
        </p:blipFill>
        <p:spPr>
          <a:xfrm>
            <a:off x="0" y="1241554"/>
            <a:ext cx="9144000" cy="2660393"/>
          </a:xfrm>
          <a:prstGeom prst="rect">
            <a:avLst/>
          </a:prstGeom>
        </p:spPr>
      </p:pic>
    </p:spTree>
    <p:extLst>
      <p:ext uri="{BB962C8B-B14F-4D97-AF65-F5344CB8AC3E}">
        <p14:creationId xmlns:p14="http://schemas.microsoft.com/office/powerpoint/2010/main" val="1989120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19380D2-1FA2-A394-182F-B11A4FBC94EA}"/>
              </a:ext>
            </a:extLst>
          </p:cNvPr>
          <p:cNvSpPr>
            <a:spLocks noGrp="1"/>
          </p:cNvSpPr>
          <p:nvPr>
            <p:ph type="ctrTitle"/>
          </p:nvPr>
        </p:nvSpPr>
        <p:spPr/>
        <p:txBody>
          <a:bodyPr>
            <a:normAutofit/>
          </a:bodyPr>
          <a:lstStyle/>
          <a:p>
            <a:r>
              <a:rPr lang="nl-BE" sz="3600"/>
              <a:t>Bedankt!</a:t>
            </a:r>
          </a:p>
        </p:txBody>
      </p:sp>
      <p:sp>
        <p:nvSpPr>
          <p:cNvPr id="6" name="Ondertitel 5">
            <a:extLst>
              <a:ext uri="{FF2B5EF4-FFF2-40B4-BE49-F238E27FC236}">
                <a16:creationId xmlns:a16="http://schemas.microsoft.com/office/drawing/2014/main" id="{F2EA78D9-76BB-698E-6F8D-20E32B99FF1E}"/>
              </a:ext>
            </a:extLst>
          </p:cNvPr>
          <p:cNvSpPr>
            <a:spLocks noGrp="1"/>
          </p:cNvSpPr>
          <p:nvPr>
            <p:ph type="subTitle" idx="1"/>
          </p:nvPr>
        </p:nvSpPr>
        <p:spPr/>
        <p:txBody>
          <a:bodyPr/>
          <a:lstStyle/>
          <a:p>
            <a:r>
              <a:rPr lang="nl-BE"/>
              <a:t>Nancy Nimmegeers</a:t>
            </a:r>
          </a:p>
          <a:p>
            <a:r>
              <a:rPr lang="nl-BE"/>
              <a:t>Lokaal bestuur Aalter</a:t>
            </a:r>
          </a:p>
        </p:txBody>
      </p:sp>
      <p:sp>
        <p:nvSpPr>
          <p:cNvPr id="4" name="Tijdelijke aanduiding voor voettekst 3">
            <a:extLst>
              <a:ext uri="{FF2B5EF4-FFF2-40B4-BE49-F238E27FC236}">
                <a16:creationId xmlns:a16="http://schemas.microsoft.com/office/drawing/2014/main" id="{5E0DA1C1-5414-5D3C-8CD1-691D3F635D74}"/>
              </a:ext>
            </a:extLst>
          </p:cNvPr>
          <p:cNvSpPr>
            <a:spLocks noGrp="1"/>
          </p:cNvSpPr>
          <p:nvPr>
            <p:ph type="ftr" sz="quarter" idx="11"/>
          </p:nvPr>
        </p:nvSpPr>
        <p:spPr/>
        <p:txBody>
          <a:bodyPr/>
          <a:lstStyle/>
          <a:p>
            <a:pPr defTabSz="685800">
              <a:buClrTx/>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spTree>
    <p:extLst>
      <p:ext uri="{BB962C8B-B14F-4D97-AF65-F5344CB8AC3E}">
        <p14:creationId xmlns:p14="http://schemas.microsoft.com/office/powerpoint/2010/main" val="178143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72b036958e_0_0"/>
          <p:cNvSpPr/>
          <p:nvPr/>
        </p:nvSpPr>
        <p:spPr>
          <a:xfrm>
            <a:off x="855650" y="2608875"/>
            <a:ext cx="2212800" cy="972600"/>
          </a:xfrm>
          <a:prstGeom prst="rect">
            <a:avLst/>
          </a:prstGeom>
          <a:noFill/>
          <a:ln>
            <a:noFill/>
          </a:ln>
        </p:spPr>
        <p:txBody>
          <a:bodyPr spcFirstLastPara="1" wrap="square" lIns="91425" tIns="45700" rIns="91425" bIns="45700" anchor="ctr" anchorCtr="0">
            <a:noAutofit/>
          </a:bodyPr>
          <a:lstStyle/>
          <a:p>
            <a:pPr algn="ctr">
              <a:buSzPts val="1600"/>
            </a:pPr>
            <a:r>
              <a:rPr lang="en-GB" sz="1600" b="0" i="0" u="none" strike="noStrike" cap="none" err="1">
                <a:solidFill>
                  <a:schemeClr val="dk1"/>
                </a:solidFill>
                <a:latin typeface="Arial"/>
                <a:ea typeface="Arial"/>
                <a:cs typeface="Arial"/>
                <a:sym typeface="Arial"/>
              </a:rPr>
              <a:t>Introductie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geven</a:t>
            </a:r>
            <a:r>
              <a:rPr lang="en-GB" sz="1600" b="0" i="0" u="none" strike="noStrike" cap="none">
                <a:solidFill>
                  <a:schemeClr val="dk1"/>
                </a:solidFill>
                <a:latin typeface="Arial"/>
                <a:ea typeface="Arial"/>
                <a:cs typeface="Arial"/>
                <a:sym typeface="Arial"/>
              </a:rPr>
              <a:t> over</a:t>
            </a:r>
            <a:r>
              <a:rPr lang="en-GB" sz="1600">
                <a:solidFill>
                  <a:schemeClr val="dk1"/>
                </a:solidFill>
              </a:rPr>
              <a:t> </a:t>
            </a:r>
            <a:endParaRPr lang="en-GB" sz="1600" b="0" i="0" u="none" strike="noStrike" cap="none">
              <a:solidFill>
                <a:schemeClr val="dk1"/>
              </a:solidFill>
              <a:latin typeface="Arial"/>
              <a:ea typeface="Arial"/>
              <a:cs typeface="Arial"/>
              <a:sym typeface="Arial"/>
            </a:endParaRPr>
          </a:p>
          <a:p>
            <a:pPr algn="ctr">
              <a:buSzPts val="1600"/>
            </a:pPr>
            <a:r>
              <a:rPr lang="en-GB" sz="1600" b="1" err="1">
                <a:solidFill>
                  <a:schemeClr val="dk1"/>
                </a:solidFill>
              </a:rPr>
              <a:t>Slimme</a:t>
            </a:r>
            <a:r>
              <a:rPr lang="en-GB" sz="1600" b="1">
                <a:solidFill>
                  <a:schemeClr val="dk1"/>
                </a:solidFill>
              </a:rPr>
              <a:t> </a:t>
            </a:r>
            <a:r>
              <a:rPr lang="en-GB" sz="1600" b="1" err="1">
                <a:solidFill>
                  <a:schemeClr val="dk1"/>
                </a:solidFill>
              </a:rPr>
              <a:t>Raadpleegomgeving</a:t>
            </a:r>
            <a:endParaRPr lang="en-GB" sz="1600" b="1" i="0" u="none" strike="noStrike" cap="none">
              <a:solidFill>
                <a:schemeClr val="dk1"/>
              </a:solidFill>
              <a:latin typeface="Arial"/>
              <a:ea typeface="Arial"/>
              <a:cs typeface="Arial"/>
            </a:endParaRPr>
          </a:p>
        </p:txBody>
      </p:sp>
      <p:sp>
        <p:nvSpPr>
          <p:cNvPr id="206" name="Google Shape;206;g172b036958e_0_0"/>
          <p:cNvSpPr txBox="1"/>
          <p:nvPr/>
        </p:nvSpPr>
        <p:spPr>
          <a:xfrm>
            <a:off x="628651" y="466720"/>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Doelstelling</a:t>
            </a:r>
            <a:endParaRPr sz="3200" b="1" i="0" u="none" strike="noStrike" cap="none">
              <a:solidFill>
                <a:srgbClr val="000000"/>
              </a:solidFill>
              <a:latin typeface="Arial"/>
              <a:ea typeface="Arial"/>
              <a:cs typeface="Arial"/>
              <a:sym typeface="Arial"/>
            </a:endParaRPr>
          </a:p>
        </p:txBody>
      </p:sp>
      <p:sp>
        <p:nvSpPr>
          <p:cNvPr id="207" name="Google Shape;207;g172b036958e_0_0"/>
          <p:cNvSpPr/>
          <p:nvPr/>
        </p:nvSpPr>
        <p:spPr>
          <a:xfrm>
            <a:off x="3465600" y="2298225"/>
            <a:ext cx="24873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err="1">
                <a:solidFill>
                  <a:schemeClr val="dk1"/>
                </a:solidFill>
                <a:latin typeface="Arial"/>
                <a:ea typeface="Arial"/>
                <a:cs typeface="Arial"/>
                <a:sym typeface="Arial"/>
              </a:rPr>
              <a:t>Introductie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geven</a:t>
            </a:r>
            <a:r>
              <a:rPr lang="en-GB" sz="1600" b="0" i="0" u="none" strike="noStrike" cap="none">
                <a:solidFill>
                  <a:schemeClr val="dk1"/>
                </a:solidFill>
                <a:latin typeface="Arial"/>
                <a:ea typeface="Arial"/>
                <a:cs typeface="Arial"/>
                <a:sym typeface="Arial"/>
              </a:rPr>
              <a:t> over </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OSLO </a:t>
            </a:r>
            <a:r>
              <a:rPr lang="en-GB" sz="1600" b="1" i="0" u="none" strike="noStrike" cap="none" err="1">
                <a:solidFill>
                  <a:schemeClr val="dk1"/>
                </a:solidFill>
                <a:latin typeface="Arial"/>
                <a:ea typeface="Arial"/>
                <a:cs typeface="Arial"/>
                <a:sym typeface="Arial"/>
              </a:rPr>
              <a:t>Slimme</a:t>
            </a:r>
            <a:r>
              <a:rPr lang="en-GB" sz="1600" b="1" i="0" u="none" strike="noStrike" cap="none">
                <a:solidFill>
                  <a:schemeClr val="dk1"/>
                </a:solidFill>
                <a:latin typeface="Arial"/>
                <a:ea typeface="Arial"/>
                <a:cs typeface="Arial"/>
                <a:sym typeface="Arial"/>
              </a:rPr>
              <a:t> </a:t>
            </a:r>
            <a:r>
              <a:rPr lang="en-GB" sz="1600" b="1" i="0" u="none" strike="noStrike" cap="none" err="1">
                <a:solidFill>
                  <a:schemeClr val="dk1"/>
                </a:solidFill>
                <a:latin typeface="Arial"/>
                <a:ea typeface="Arial"/>
                <a:cs typeface="Arial"/>
                <a:sym typeface="Arial"/>
              </a:rPr>
              <a:t>Raadpleegomgeving</a:t>
            </a:r>
            <a:endParaRPr sz="1400" b="1" i="0" u="none" strike="noStrike" cap="none">
              <a:solidFill>
                <a:schemeClr val="dk1"/>
              </a:solidFill>
              <a:latin typeface="Arial"/>
              <a:ea typeface="Arial"/>
              <a:cs typeface="Arial"/>
              <a:sym typeface="Arial"/>
            </a:endParaRPr>
          </a:p>
        </p:txBody>
      </p:sp>
      <p:sp>
        <p:nvSpPr>
          <p:cNvPr id="208" name="Google Shape;208;g172b036958e_0_0"/>
          <p:cNvSpPr/>
          <p:nvPr/>
        </p:nvSpPr>
        <p:spPr>
          <a:xfrm>
            <a:off x="6182650" y="2298225"/>
            <a:ext cx="22128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err="1">
                <a:solidFill>
                  <a:schemeClr val="dk1"/>
                </a:solidFill>
                <a:latin typeface="Arial"/>
                <a:ea typeface="Arial"/>
                <a:cs typeface="Arial"/>
                <a:sym typeface="Arial"/>
              </a:rPr>
              <a:t>Brainstormen</a:t>
            </a:r>
            <a:r>
              <a:rPr lang="en-GB" sz="1600" b="0" i="0" u="none" strike="noStrike" cap="none">
                <a:solidFill>
                  <a:schemeClr val="dk1"/>
                </a:solidFill>
                <a:latin typeface="Arial"/>
                <a:ea typeface="Arial"/>
                <a:cs typeface="Arial"/>
                <a:sym typeface="Arial"/>
              </a:rPr>
              <a:t> over </a:t>
            </a:r>
            <a:r>
              <a:rPr lang="en-GB" sz="1600" b="1" i="0" u="none" strike="noStrike" cap="none">
                <a:solidFill>
                  <a:schemeClr val="dk1"/>
                </a:solidFill>
                <a:latin typeface="Arial"/>
                <a:ea typeface="Arial"/>
                <a:cs typeface="Arial"/>
                <a:sym typeface="Arial"/>
              </a:rPr>
              <a:t>use cases</a:t>
            </a:r>
            <a:endParaRPr sz="1400" b="1" i="0" u="none" strike="noStrike" cap="none">
              <a:solidFill>
                <a:schemeClr val="dk1"/>
              </a:solidFill>
              <a:latin typeface="Arial"/>
              <a:ea typeface="Arial"/>
              <a:cs typeface="Arial"/>
              <a:sym typeface="Arial"/>
            </a:endParaRPr>
          </a:p>
        </p:txBody>
      </p:sp>
      <p:grpSp>
        <p:nvGrpSpPr>
          <p:cNvPr id="209" name="Google Shape;209;g172b036958e_0_0"/>
          <p:cNvGrpSpPr/>
          <p:nvPr/>
        </p:nvGrpSpPr>
        <p:grpSpPr>
          <a:xfrm>
            <a:off x="7060478" y="1774522"/>
            <a:ext cx="457150" cy="457157"/>
            <a:chOff x="4143375" y="39688"/>
            <a:chExt cx="1338263" cy="1339849"/>
          </a:xfrm>
        </p:grpSpPr>
        <p:sp>
          <p:nvSpPr>
            <p:cNvPr id="210" name="Google Shape;210;g172b036958e_0_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1" name="Google Shape;211;g172b036958e_0_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 name="Google Shape;212;g172b036958e_0_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13" name="Google Shape;213;g172b036958e_0_0"/>
          <p:cNvSpPr/>
          <p:nvPr/>
        </p:nvSpPr>
        <p:spPr>
          <a:xfrm>
            <a:off x="4480650" y="1774500"/>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
        <p:nvSpPr>
          <p:cNvPr id="214" name="Google Shape;214;g172b036958e_0_0"/>
          <p:cNvSpPr/>
          <p:nvPr/>
        </p:nvSpPr>
        <p:spPr>
          <a:xfrm>
            <a:off x="1736265" y="1821413"/>
            <a:ext cx="451562" cy="363372"/>
          </a:xfrm>
          <a:custGeom>
            <a:avLst/>
            <a:gdLst/>
            <a:ahLst/>
            <a:cxnLst/>
            <a:rect l="l" t="t" r="r" b="b"/>
            <a:pathLst>
              <a:path w="451562" h="363372" extrusionOk="0">
                <a:moveTo>
                  <a:pt x="240065" y="14099"/>
                </a:moveTo>
                <a:lnTo>
                  <a:pt x="240065" y="57962"/>
                </a:lnTo>
                <a:cubicBezTo>
                  <a:pt x="240065" y="65748"/>
                  <a:pt x="233754" y="72060"/>
                  <a:pt x="225969" y="72060"/>
                </a:cubicBezTo>
                <a:cubicBezTo>
                  <a:pt x="218185" y="72060"/>
                  <a:pt x="211874" y="65748"/>
                  <a:pt x="211874" y="57962"/>
                </a:cubicBezTo>
                <a:lnTo>
                  <a:pt x="211874" y="14099"/>
                </a:lnTo>
                <a:cubicBezTo>
                  <a:pt x="211874" y="6312"/>
                  <a:pt x="218185" y="0"/>
                  <a:pt x="225969" y="0"/>
                </a:cubicBezTo>
                <a:cubicBezTo>
                  <a:pt x="233754" y="0"/>
                  <a:pt x="240065" y="6312"/>
                  <a:pt x="240065" y="14099"/>
                </a:cubicBezTo>
                <a:close/>
                <a:moveTo>
                  <a:pt x="177981" y="19738"/>
                </a:moveTo>
                <a:cubicBezTo>
                  <a:pt x="176410" y="16333"/>
                  <a:pt x="173547" y="13695"/>
                  <a:pt x="170025" y="12407"/>
                </a:cubicBezTo>
                <a:cubicBezTo>
                  <a:pt x="166516" y="11095"/>
                  <a:pt x="162623" y="11276"/>
                  <a:pt x="159250" y="12908"/>
                </a:cubicBezTo>
                <a:cubicBezTo>
                  <a:pt x="152186" y="16181"/>
                  <a:pt x="149112" y="24561"/>
                  <a:pt x="152384" y="31627"/>
                </a:cubicBezTo>
                <a:cubicBezTo>
                  <a:pt x="152396" y="31653"/>
                  <a:pt x="152409" y="31680"/>
                  <a:pt x="152421" y="31707"/>
                </a:cubicBezTo>
                <a:lnTo>
                  <a:pt x="171215" y="71747"/>
                </a:lnTo>
                <a:cubicBezTo>
                  <a:pt x="174519" y="78807"/>
                  <a:pt x="182920" y="81851"/>
                  <a:pt x="189978" y="78546"/>
                </a:cubicBezTo>
                <a:cubicBezTo>
                  <a:pt x="197037" y="75241"/>
                  <a:pt x="200080" y="66839"/>
                  <a:pt x="196776" y="59779"/>
                </a:cubicBezTo>
                <a:close/>
                <a:moveTo>
                  <a:pt x="292689" y="12908"/>
                </a:moveTo>
                <a:cubicBezTo>
                  <a:pt x="289316" y="11276"/>
                  <a:pt x="285423" y="11095"/>
                  <a:pt x="281914" y="12407"/>
                </a:cubicBezTo>
                <a:cubicBezTo>
                  <a:pt x="278345" y="13754"/>
                  <a:pt x="275475" y="16489"/>
                  <a:pt x="273957" y="19989"/>
                </a:cubicBezTo>
                <a:lnTo>
                  <a:pt x="255163" y="60029"/>
                </a:lnTo>
                <a:cubicBezTo>
                  <a:pt x="251847" y="67074"/>
                  <a:pt x="254869" y="75474"/>
                  <a:pt x="261912" y="78791"/>
                </a:cubicBezTo>
                <a:cubicBezTo>
                  <a:pt x="261938" y="78803"/>
                  <a:pt x="261965" y="78815"/>
                  <a:pt x="261992" y="78828"/>
                </a:cubicBezTo>
                <a:cubicBezTo>
                  <a:pt x="263950" y="79746"/>
                  <a:pt x="266094" y="80196"/>
                  <a:pt x="268256" y="80144"/>
                </a:cubicBezTo>
                <a:cubicBezTo>
                  <a:pt x="269900" y="80153"/>
                  <a:pt x="271532" y="79877"/>
                  <a:pt x="273080" y="79329"/>
                </a:cubicBezTo>
                <a:cubicBezTo>
                  <a:pt x="276613" y="78060"/>
                  <a:pt x="279482" y="75415"/>
                  <a:pt x="281036" y="71998"/>
                </a:cubicBezTo>
                <a:lnTo>
                  <a:pt x="299831" y="31957"/>
                </a:lnTo>
                <a:cubicBezTo>
                  <a:pt x="303197" y="24937"/>
                  <a:pt x="300236" y="16515"/>
                  <a:pt x="293216" y="13148"/>
                </a:cubicBezTo>
                <a:cubicBezTo>
                  <a:pt x="293042" y="13064"/>
                  <a:pt x="292866" y="12985"/>
                  <a:pt x="292689" y="12908"/>
                </a:cubicBezTo>
                <a:close/>
                <a:moveTo>
                  <a:pt x="451500" y="139045"/>
                </a:moveTo>
                <a:cubicBezTo>
                  <a:pt x="450667" y="122357"/>
                  <a:pt x="436885" y="109260"/>
                  <a:pt x="420176" y="109281"/>
                </a:cubicBezTo>
                <a:lnTo>
                  <a:pt x="418610" y="109281"/>
                </a:lnTo>
                <a:cubicBezTo>
                  <a:pt x="416743" y="109290"/>
                  <a:pt x="414876" y="109457"/>
                  <a:pt x="413035" y="109782"/>
                </a:cubicBezTo>
                <a:cubicBezTo>
                  <a:pt x="408449" y="98810"/>
                  <a:pt x="397799" y="91600"/>
                  <a:pt x="385908" y="91423"/>
                </a:cubicBezTo>
                <a:lnTo>
                  <a:pt x="384906" y="91423"/>
                </a:lnTo>
                <a:cubicBezTo>
                  <a:pt x="382475" y="91428"/>
                  <a:pt x="380057" y="91723"/>
                  <a:pt x="377701" y="92300"/>
                </a:cubicBezTo>
                <a:cubicBezTo>
                  <a:pt x="372837" y="80905"/>
                  <a:pt x="361647" y="73510"/>
                  <a:pt x="349260" y="73502"/>
                </a:cubicBezTo>
                <a:lnTo>
                  <a:pt x="348257" y="73502"/>
                </a:lnTo>
                <a:cubicBezTo>
                  <a:pt x="338982" y="73521"/>
                  <a:pt x="330266" y="77939"/>
                  <a:pt x="324764" y="85407"/>
                </a:cubicBezTo>
                <a:cubicBezTo>
                  <a:pt x="321775" y="84411"/>
                  <a:pt x="318644" y="83903"/>
                  <a:pt x="315493" y="83903"/>
                </a:cubicBezTo>
                <a:lnTo>
                  <a:pt x="314428" y="83903"/>
                </a:lnTo>
                <a:cubicBezTo>
                  <a:pt x="306528" y="83900"/>
                  <a:pt x="298961" y="87086"/>
                  <a:pt x="293441" y="92739"/>
                </a:cubicBezTo>
                <a:cubicBezTo>
                  <a:pt x="287829" y="98481"/>
                  <a:pt x="284701" y="106201"/>
                  <a:pt x="284733" y="114231"/>
                </a:cubicBezTo>
                <a:lnTo>
                  <a:pt x="284733" y="192683"/>
                </a:lnTo>
                <a:cubicBezTo>
                  <a:pt x="280686" y="190037"/>
                  <a:pt x="276110" y="188305"/>
                  <a:pt x="271326" y="187608"/>
                </a:cubicBezTo>
                <a:cubicBezTo>
                  <a:pt x="262466" y="186138"/>
                  <a:pt x="253393" y="188406"/>
                  <a:pt x="246267" y="193874"/>
                </a:cubicBezTo>
                <a:lnTo>
                  <a:pt x="243824" y="195753"/>
                </a:lnTo>
                <a:cubicBezTo>
                  <a:pt x="229367" y="207360"/>
                  <a:pt x="226606" y="228292"/>
                  <a:pt x="237559" y="243251"/>
                </a:cubicBezTo>
                <a:cubicBezTo>
                  <a:pt x="245954" y="255783"/>
                  <a:pt x="255414" y="270195"/>
                  <a:pt x="261929" y="280095"/>
                </a:cubicBezTo>
                <a:lnTo>
                  <a:pt x="265500" y="285672"/>
                </a:lnTo>
                <a:cubicBezTo>
                  <a:pt x="269238" y="291524"/>
                  <a:pt x="272627" y="297592"/>
                  <a:pt x="275649" y="303844"/>
                </a:cubicBezTo>
                <a:cubicBezTo>
                  <a:pt x="282728" y="318005"/>
                  <a:pt x="291561" y="335613"/>
                  <a:pt x="309040" y="347206"/>
                </a:cubicBezTo>
                <a:cubicBezTo>
                  <a:pt x="324008" y="357397"/>
                  <a:pt x="341618" y="363014"/>
                  <a:pt x="359722" y="363372"/>
                </a:cubicBezTo>
                <a:lnTo>
                  <a:pt x="368242" y="363372"/>
                </a:lnTo>
                <a:cubicBezTo>
                  <a:pt x="393771" y="363144"/>
                  <a:pt x="417852" y="351458"/>
                  <a:pt x="433834" y="331540"/>
                </a:cubicBezTo>
                <a:cubicBezTo>
                  <a:pt x="451563" y="309734"/>
                  <a:pt x="451563" y="284482"/>
                  <a:pt x="451563" y="262174"/>
                </a:cubicBezTo>
                <a:close/>
                <a:moveTo>
                  <a:pt x="426441" y="249391"/>
                </a:moveTo>
                <a:lnTo>
                  <a:pt x="426441" y="261924"/>
                </a:lnTo>
                <a:cubicBezTo>
                  <a:pt x="426441" y="280722"/>
                  <a:pt x="426441" y="300335"/>
                  <a:pt x="414476" y="315186"/>
                </a:cubicBezTo>
                <a:cubicBezTo>
                  <a:pt x="403111" y="329254"/>
                  <a:pt x="386071" y="337524"/>
                  <a:pt x="367991" y="337744"/>
                </a:cubicBezTo>
                <a:lnTo>
                  <a:pt x="359722" y="337744"/>
                </a:lnTo>
                <a:cubicBezTo>
                  <a:pt x="346449" y="337558"/>
                  <a:pt x="333527" y="333460"/>
                  <a:pt x="322572" y="325963"/>
                </a:cubicBezTo>
                <a:cubicBezTo>
                  <a:pt x="311358" y="318569"/>
                  <a:pt x="305030" y="306413"/>
                  <a:pt x="298390" y="293505"/>
                </a:cubicBezTo>
                <a:lnTo>
                  <a:pt x="297638" y="292126"/>
                </a:lnTo>
                <a:cubicBezTo>
                  <a:pt x="294256" y="285188"/>
                  <a:pt x="290514" y="278432"/>
                  <a:pt x="286424" y="271887"/>
                </a:cubicBezTo>
                <a:lnTo>
                  <a:pt x="282728" y="266247"/>
                </a:lnTo>
                <a:cubicBezTo>
                  <a:pt x="273957" y="252838"/>
                  <a:pt x="265500" y="239867"/>
                  <a:pt x="257669" y="228651"/>
                </a:cubicBezTo>
                <a:cubicBezTo>
                  <a:pt x="254630" y="224786"/>
                  <a:pt x="255273" y="219193"/>
                  <a:pt x="259110" y="216118"/>
                </a:cubicBezTo>
                <a:lnTo>
                  <a:pt x="261490" y="214301"/>
                </a:lnTo>
                <a:cubicBezTo>
                  <a:pt x="262983" y="213159"/>
                  <a:pt x="264811" y="212542"/>
                  <a:pt x="266690" y="212547"/>
                </a:cubicBezTo>
                <a:cubicBezTo>
                  <a:pt x="269127" y="212604"/>
                  <a:pt x="271416" y="213727"/>
                  <a:pt x="272955" y="215617"/>
                </a:cubicBezTo>
                <a:lnTo>
                  <a:pt x="288178" y="240055"/>
                </a:lnTo>
                <a:cubicBezTo>
                  <a:pt x="289557" y="242843"/>
                  <a:pt x="291994" y="244963"/>
                  <a:pt x="294944" y="245945"/>
                </a:cubicBezTo>
                <a:cubicBezTo>
                  <a:pt x="297411" y="246851"/>
                  <a:pt x="300120" y="246851"/>
                  <a:pt x="302587" y="245945"/>
                </a:cubicBezTo>
                <a:lnTo>
                  <a:pt x="302587" y="245381"/>
                </a:lnTo>
                <a:cubicBezTo>
                  <a:pt x="305692" y="243679"/>
                  <a:pt x="307434" y="240245"/>
                  <a:pt x="306973" y="236734"/>
                </a:cubicBezTo>
                <a:lnTo>
                  <a:pt x="306973" y="117239"/>
                </a:lnTo>
                <a:cubicBezTo>
                  <a:pt x="306903" y="112810"/>
                  <a:pt x="310437" y="109163"/>
                  <a:pt x="314865" y="109094"/>
                </a:cubicBezTo>
                <a:cubicBezTo>
                  <a:pt x="314886" y="109094"/>
                  <a:pt x="314907" y="109093"/>
                  <a:pt x="314929" y="109093"/>
                </a:cubicBezTo>
                <a:lnTo>
                  <a:pt x="315931" y="109093"/>
                </a:lnTo>
                <a:cubicBezTo>
                  <a:pt x="320296" y="109262"/>
                  <a:pt x="323736" y="112870"/>
                  <a:pt x="323699" y="117239"/>
                </a:cubicBezTo>
                <a:lnTo>
                  <a:pt x="323699" y="214239"/>
                </a:lnTo>
                <a:cubicBezTo>
                  <a:pt x="323664" y="219395"/>
                  <a:pt x="327815" y="223603"/>
                  <a:pt x="332970" y="223638"/>
                </a:cubicBezTo>
                <a:cubicBezTo>
                  <a:pt x="333033" y="223639"/>
                  <a:pt x="333096" y="223638"/>
                  <a:pt x="333159" y="223638"/>
                </a:cubicBezTo>
                <a:cubicBezTo>
                  <a:pt x="335118" y="223645"/>
                  <a:pt x="336996" y="222853"/>
                  <a:pt x="338359" y="221445"/>
                </a:cubicBezTo>
                <a:cubicBezTo>
                  <a:pt x="340022" y="219574"/>
                  <a:pt x="340857" y="217111"/>
                  <a:pt x="340677" y="214614"/>
                </a:cubicBezTo>
                <a:lnTo>
                  <a:pt x="340677" y="106775"/>
                </a:lnTo>
                <a:cubicBezTo>
                  <a:pt x="340642" y="102369"/>
                  <a:pt x="344166" y="98760"/>
                  <a:pt x="348570" y="98691"/>
                </a:cubicBezTo>
                <a:lnTo>
                  <a:pt x="349698" y="98691"/>
                </a:lnTo>
                <a:cubicBezTo>
                  <a:pt x="354394" y="98580"/>
                  <a:pt x="358430" y="101999"/>
                  <a:pt x="359095" y="106649"/>
                </a:cubicBezTo>
                <a:lnTo>
                  <a:pt x="359095" y="214239"/>
                </a:lnTo>
                <a:cubicBezTo>
                  <a:pt x="359069" y="216736"/>
                  <a:pt x="360065" y="219135"/>
                  <a:pt x="361852" y="220881"/>
                </a:cubicBezTo>
                <a:cubicBezTo>
                  <a:pt x="363662" y="222646"/>
                  <a:pt x="366089" y="223635"/>
                  <a:pt x="368618" y="223638"/>
                </a:cubicBezTo>
                <a:cubicBezTo>
                  <a:pt x="370593" y="223633"/>
                  <a:pt x="372485" y="222844"/>
                  <a:pt x="373880" y="221445"/>
                </a:cubicBezTo>
                <a:cubicBezTo>
                  <a:pt x="375546" y="219579"/>
                  <a:pt x="376361" y="217105"/>
                  <a:pt x="376135" y="214614"/>
                </a:cubicBezTo>
                <a:lnTo>
                  <a:pt x="376135" y="124821"/>
                </a:lnTo>
                <a:cubicBezTo>
                  <a:pt x="376812" y="120199"/>
                  <a:pt x="380740" y="116749"/>
                  <a:pt x="385407" y="116675"/>
                </a:cubicBezTo>
                <a:lnTo>
                  <a:pt x="386597" y="116675"/>
                </a:lnTo>
                <a:cubicBezTo>
                  <a:pt x="390976" y="116812"/>
                  <a:pt x="394435" y="120439"/>
                  <a:pt x="394366" y="124821"/>
                </a:cubicBezTo>
                <a:lnTo>
                  <a:pt x="394366" y="214239"/>
                </a:lnTo>
                <a:cubicBezTo>
                  <a:pt x="394046" y="216853"/>
                  <a:pt x="394867" y="219480"/>
                  <a:pt x="396621" y="221445"/>
                </a:cubicBezTo>
                <a:cubicBezTo>
                  <a:pt x="398137" y="222776"/>
                  <a:pt x="400060" y="223550"/>
                  <a:pt x="402071" y="223638"/>
                </a:cubicBezTo>
                <a:cubicBezTo>
                  <a:pt x="407202" y="223569"/>
                  <a:pt x="411318" y="219370"/>
                  <a:pt x="411281" y="214239"/>
                </a:cubicBezTo>
                <a:lnTo>
                  <a:pt x="411281" y="142491"/>
                </a:lnTo>
                <a:cubicBezTo>
                  <a:pt x="411212" y="138133"/>
                  <a:pt x="414632" y="134515"/>
                  <a:pt x="418986" y="134346"/>
                </a:cubicBezTo>
                <a:lnTo>
                  <a:pt x="419738" y="134346"/>
                </a:lnTo>
                <a:cubicBezTo>
                  <a:pt x="424261" y="134370"/>
                  <a:pt x="428158" y="137558"/>
                  <a:pt x="429072" y="141990"/>
                </a:cubicBezTo>
                <a:lnTo>
                  <a:pt x="429072" y="142366"/>
                </a:lnTo>
                <a:close/>
                <a:moveTo>
                  <a:pt x="439" y="261924"/>
                </a:moveTo>
                <a:cubicBezTo>
                  <a:pt x="439" y="284231"/>
                  <a:pt x="439" y="309483"/>
                  <a:pt x="18168" y="331290"/>
                </a:cubicBezTo>
                <a:cubicBezTo>
                  <a:pt x="34099" y="351302"/>
                  <a:pt x="58186" y="363083"/>
                  <a:pt x="83760" y="363372"/>
                </a:cubicBezTo>
                <a:lnTo>
                  <a:pt x="92280" y="363372"/>
                </a:lnTo>
                <a:cubicBezTo>
                  <a:pt x="110384" y="363014"/>
                  <a:pt x="127993" y="357397"/>
                  <a:pt x="142961" y="347206"/>
                </a:cubicBezTo>
                <a:cubicBezTo>
                  <a:pt x="160440" y="335613"/>
                  <a:pt x="169273" y="318005"/>
                  <a:pt x="176353" y="303844"/>
                </a:cubicBezTo>
                <a:cubicBezTo>
                  <a:pt x="179325" y="297703"/>
                  <a:pt x="182650" y="291740"/>
                  <a:pt x="186313" y="285986"/>
                </a:cubicBezTo>
                <a:lnTo>
                  <a:pt x="189884" y="280409"/>
                </a:lnTo>
                <a:cubicBezTo>
                  <a:pt x="196149" y="270508"/>
                  <a:pt x="205860" y="256033"/>
                  <a:pt x="214254" y="243564"/>
                </a:cubicBezTo>
                <a:cubicBezTo>
                  <a:pt x="225207" y="228605"/>
                  <a:pt x="222446" y="207673"/>
                  <a:pt x="207990" y="196067"/>
                </a:cubicBezTo>
                <a:lnTo>
                  <a:pt x="205546" y="194187"/>
                </a:lnTo>
                <a:cubicBezTo>
                  <a:pt x="198423" y="188713"/>
                  <a:pt x="189348" y="186443"/>
                  <a:pt x="180487" y="187921"/>
                </a:cubicBezTo>
                <a:cubicBezTo>
                  <a:pt x="175680" y="188608"/>
                  <a:pt x="171083" y="190340"/>
                  <a:pt x="167018" y="192996"/>
                </a:cubicBezTo>
                <a:lnTo>
                  <a:pt x="167018" y="114482"/>
                </a:lnTo>
                <a:cubicBezTo>
                  <a:pt x="167049" y="106452"/>
                  <a:pt x="163921" y="98732"/>
                  <a:pt x="158310" y="92989"/>
                </a:cubicBezTo>
                <a:cubicBezTo>
                  <a:pt x="152790" y="87336"/>
                  <a:pt x="145223" y="84151"/>
                  <a:pt x="137323" y="84154"/>
                </a:cubicBezTo>
                <a:lnTo>
                  <a:pt x="136258" y="84154"/>
                </a:lnTo>
                <a:cubicBezTo>
                  <a:pt x="133107" y="84153"/>
                  <a:pt x="129976" y="84661"/>
                  <a:pt x="126986" y="85658"/>
                </a:cubicBezTo>
                <a:cubicBezTo>
                  <a:pt x="121485" y="78189"/>
                  <a:pt x="112769" y="73772"/>
                  <a:pt x="103494" y="73752"/>
                </a:cubicBezTo>
                <a:lnTo>
                  <a:pt x="102491" y="73752"/>
                </a:lnTo>
                <a:cubicBezTo>
                  <a:pt x="90103" y="73760"/>
                  <a:pt x="78914" y="81156"/>
                  <a:pt x="74049" y="92551"/>
                </a:cubicBezTo>
                <a:cubicBezTo>
                  <a:pt x="71691" y="91973"/>
                  <a:pt x="69272" y="91679"/>
                  <a:pt x="66845" y="91673"/>
                </a:cubicBezTo>
                <a:lnTo>
                  <a:pt x="65905" y="91673"/>
                </a:lnTo>
                <a:cubicBezTo>
                  <a:pt x="53993" y="91826"/>
                  <a:pt x="43310" y="99040"/>
                  <a:pt x="38716" y="110033"/>
                </a:cubicBezTo>
                <a:cubicBezTo>
                  <a:pt x="36875" y="109708"/>
                  <a:pt x="35010" y="109540"/>
                  <a:pt x="33141" y="109532"/>
                </a:cubicBezTo>
                <a:lnTo>
                  <a:pt x="31324" y="109532"/>
                </a:lnTo>
                <a:cubicBezTo>
                  <a:pt x="14618" y="109511"/>
                  <a:pt x="835" y="122607"/>
                  <a:pt x="0" y="139296"/>
                </a:cubicBezTo>
                <a:close/>
                <a:moveTo>
                  <a:pt x="22553" y="142366"/>
                </a:moveTo>
                <a:lnTo>
                  <a:pt x="22553" y="141990"/>
                </a:lnTo>
                <a:cubicBezTo>
                  <a:pt x="23470" y="137558"/>
                  <a:pt x="27362" y="134370"/>
                  <a:pt x="31888" y="134346"/>
                </a:cubicBezTo>
                <a:lnTo>
                  <a:pt x="33015" y="134346"/>
                </a:lnTo>
                <a:cubicBezTo>
                  <a:pt x="37370" y="134515"/>
                  <a:pt x="40792" y="138133"/>
                  <a:pt x="40721" y="142491"/>
                </a:cubicBezTo>
                <a:lnTo>
                  <a:pt x="40721" y="214239"/>
                </a:lnTo>
                <a:cubicBezTo>
                  <a:pt x="40617" y="219394"/>
                  <a:pt x="44711" y="223657"/>
                  <a:pt x="49865" y="223761"/>
                </a:cubicBezTo>
                <a:cubicBezTo>
                  <a:pt x="49949" y="223763"/>
                  <a:pt x="50034" y="223764"/>
                  <a:pt x="50118" y="223763"/>
                </a:cubicBezTo>
                <a:cubicBezTo>
                  <a:pt x="52134" y="223685"/>
                  <a:pt x="54060" y="222910"/>
                  <a:pt x="55568" y="221570"/>
                </a:cubicBezTo>
                <a:cubicBezTo>
                  <a:pt x="57312" y="219553"/>
                  <a:pt x="58090" y="216876"/>
                  <a:pt x="57698" y="214239"/>
                </a:cubicBezTo>
                <a:lnTo>
                  <a:pt x="57698" y="124821"/>
                </a:lnTo>
                <a:cubicBezTo>
                  <a:pt x="57628" y="120439"/>
                  <a:pt x="61087" y="116812"/>
                  <a:pt x="65467" y="116675"/>
                </a:cubicBezTo>
                <a:lnTo>
                  <a:pt x="66657" y="116675"/>
                </a:lnTo>
                <a:cubicBezTo>
                  <a:pt x="71327" y="116749"/>
                  <a:pt x="75253" y="120199"/>
                  <a:pt x="75929" y="124821"/>
                </a:cubicBezTo>
                <a:lnTo>
                  <a:pt x="75929" y="214740"/>
                </a:lnTo>
                <a:cubicBezTo>
                  <a:pt x="75701" y="217231"/>
                  <a:pt x="76518" y="219704"/>
                  <a:pt x="78184" y="221570"/>
                </a:cubicBezTo>
                <a:cubicBezTo>
                  <a:pt x="79586" y="222958"/>
                  <a:pt x="81474" y="223745"/>
                  <a:pt x="83446" y="223763"/>
                </a:cubicBezTo>
                <a:cubicBezTo>
                  <a:pt x="85976" y="223767"/>
                  <a:pt x="88406" y="222777"/>
                  <a:pt x="90212" y="221006"/>
                </a:cubicBezTo>
                <a:cubicBezTo>
                  <a:pt x="92031" y="219231"/>
                  <a:pt x="93030" y="216779"/>
                  <a:pt x="92969" y="214239"/>
                </a:cubicBezTo>
                <a:lnTo>
                  <a:pt x="92969" y="106649"/>
                </a:lnTo>
                <a:cubicBezTo>
                  <a:pt x="93634" y="101999"/>
                  <a:pt x="97671" y="98580"/>
                  <a:pt x="102366" y="98691"/>
                </a:cubicBezTo>
                <a:lnTo>
                  <a:pt x="103494" y="98691"/>
                </a:lnTo>
                <a:cubicBezTo>
                  <a:pt x="107888" y="98725"/>
                  <a:pt x="111422" y="102316"/>
                  <a:pt x="111388" y="106711"/>
                </a:cubicBezTo>
                <a:cubicBezTo>
                  <a:pt x="111388" y="106732"/>
                  <a:pt x="111388" y="106753"/>
                  <a:pt x="111387" y="106775"/>
                </a:cubicBezTo>
                <a:lnTo>
                  <a:pt x="111387" y="214740"/>
                </a:lnTo>
                <a:cubicBezTo>
                  <a:pt x="111207" y="217236"/>
                  <a:pt x="112042" y="219699"/>
                  <a:pt x="113705" y="221570"/>
                </a:cubicBezTo>
                <a:cubicBezTo>
                  <a:pt x="115072" y="222972"/>
                  <a:pt x="116947" y="223762"/>
                  <a:pt x="118905" y="223763"/>
                </a:cubicBezTo>
                <a:cubicBezTo>
                  <a:pt x="124059" y="223833"/>
                  <a:pt x="128296" y="219711"/>
                  <a:pt x="128366" y="214554"/>
                </a:cubicBezTo>
                <a:cubicBezTo>
                  <a:pt x="128367" y="214449"/>
                  <a:pt x="128366" y="214344"/>
                  <a:pt x="128365" y="214239"/>
                </a:cubicBezTo>
                <a:lnTo>
                  <a:pt x="128365" y="117239"/>
                </a:lnTo>
                <a:cubicBezTo>
                  <a:pt x="128328" y="112870"/>
                  <a:pt x="131768" y="109262"/>
                  <a:pt x="136133" y="109093"/>
                </a:cubicBezTo>
                <a:lnTo>
                  <a:pt x="137135" y="109093"/>
                </a:lnTo>
                <a:cubicBezTo>
                  <a:pt x="141564" y="109127"/>
                  <a:pt x="145127" y="112746"/>
                  <a:pt x="145092" y="117175"/>
                </a:cubicBezTo>
                <a:cubicBezTo>
                  <a:pt x="145092" y="117196"/>
                  <a:pt x="145092" y="117218"/>
                  <a:pt x="145091" y="117239"/>
                </a:cubicBezTo>
                <a:lnTo>
                  <a:pt x="145091" y="236734"/>
                </a:lnTo>
                <a:cubicBezTo>
                  <a:pt x="144798" y="240180"/>
                  <a:pt x="146601" y="243465"/>
                  <a:pt x="149665" y="245068"/>
                </a:cubicBezTo>
                <a:lnTo>
                  <a:pt x="149665" y="245632"/>
                </a:lnTo>
                <a:cubicBezTo>
                  <a:pt x="152132" y="246538"/>
                  <a:pt x="154841" y="246538"/>
                  <a:pt x="157308" y="245632"/>
                </a:cubicBezTo>
                <a:cubicBezTo>
                  <a:pt x="160258" y="244650"/>
                  <a:pt x="162694" y="242529"/>
                  <a:pt x="164074" y="239742"/>
                </a:cubicBezTo>
                <a:lnTo>
                  <a:pt x="178796" y="215366"/>
                </a:lnTo>
                <a:cubicBezTo>
                  <a:pt x="180340" y="213482"/>
                  <a:pt x="182626" y="212362"/>
                  <a:pt x="185061" y="212296"/>
                </a:cubicBezTo>
                <a:cubicBezTo>
                  <a:pt x="186940" y="212291"/>
                  <a:pt x="188768" y="212908"/>
                  <a:pt x="190260" y="214051"/>
                </a:cubicBezTo>
                <a:lnTo>
                  <a:pt x="192641" y="215868"/>
                </a:lnTo>
                <a:cubicBezTo>
                  <a:pt x="196466" y="218941"/>
                  <a:pt x="197134" y="224509"/>
                  <a:pt x="194144" y="228400"/>
                </a:cubicBezTo>
                <a:cubicBezTo>
                  <a:pt x="186439" y="239679"/>
                  <a:pt x="177981" y="252650"/>
                  <a:pt x="169085" y="265997"/>
                </a:cubicBezTo>
                <a:lnTo>
                  <a:pt x="165389" y="271636"/>
                </a:lnTo>
                <a:cubicBezTo>
                  <a:pt x="161300" y="278182"/>
                  <a:pt x="157557" y="284938"/>
                  <a:pt x="154175" y="291876"/>
                </a:cubicBezTo>
                <a:lnTo>
                  <a:pt x="153486" y="293254"/>
                </a:lnTo>
                <a:cubicBezTo>
                  <a:pt x="146783" y="306162"/>
                  <a:pt x="140456" y="318319"/>
                  <a:pt x="129242" y="325713"/>
                </a:cubicBezTo>
                <a:cubicBezTo>
                  <a:pt x="118306" y="333201"/>
                  <a:pt x="105406" y="337298"/>
                  <a:pt x="92154" y="337493"/>
                </a:cubicBezTo>
                <a:lnTo>
                  <a:pt x="84010" y="337493"/>
                </a:lnTo>
                <a:cubicBezTo>
                  <a:pt x="66014" y="337347"/>
                  <a:pt x="49010" y="329222"/>
                  <a:pt x="37588" y="315311"/>
                </a:cubicBezTo>
                <a:cubicBezTo>
                  <a:pt x="25623" y="300460"/>
                  <a:pt x="25623" y="280973"/>
                  <a:pt x="25623" y="262049"/>
                </a:cubicBezTo>
                <a:lnTo>
                  <a:pt x="25623" y="249517"/>
                </a:ln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7D7D7D"/>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fa15db3b28_0_5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fa15db3b28_0_5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fa15db3b28_0_5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446" name="Google Shape;446;gfa15db3b28_0_5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g15d88015741_0_0"/>
          <p:cNvPicPr preferRelativeResize="0"/>
          <p:nvPr/>
        </p:nvPicPr>
        <p:blipFill rotWithShape="1">
          <a:blip r:embed="rId3">
            <a:alphaModFix/>
          </a:blip>
          <a:srcRect l="8010" r="8008"/>
          <a:stretch/>
        </p:blipFill>
        <p:spPr>
          <a:xfrm>
            <a:off x="6" y="0"/>
            <a:ext cx="9214340" cy="5943600"/>
          </a:xfrm>
          <a:prstGeom prst="rect">
            <a:avLst/>
          </a:prstGeom>
          <a:noFill/>
          <a:ln>
            <a:noFill/>
          </a:ln>
        </p:spPr>
      </p:pic>
      <p:sp>
        <p:nvSpPr>
          <p:cNvPr id="453" name="Google Shape;453;g15d88015741_0_0"/>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GB"/>
              <a:t>31</a:t>
            </a:fld>
            <a:endParaRPr/>
          </a:p>
        </p:txBody>
      </p:sp>
      <p:sp>
        <p:nvSpPr>
          <p:cNvPr id="454" name="Google Shape;454;g15d88015741_0_0"/>
          <p:cNvSpPr/>
          <p:nvPr/>
        </p:nvSpPr>
        <p:spPr>
          <a:xfrm>
            <a:off x="75" y="0"/>
            <a:ext cx="9214200" cy="5122200"/>
          </a:xfrm>
          <a:prstGeom prst="rect">
            <a:avLst/>
          </a:prstGeom>
          <a:solidFill>
            <a:schemeClr val="dk1">
              <a:alpha val="31372"/>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en-GB"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g15d88015741_0_7"/>
          <p:cNvPicPr preferRelativeResize="0"/>
          <p:nvPr/>
        </p:nvPicPr>
        <p:blipFill rotWithShape="1">
          <a:blip r:embed="rId3">
            <a:alphaModFix/>
          </a:blip>
          <a:srcRect r="31422" b="70910"/>
          <a:stretch/>
        </p:blipFill>
        <p:spPr>
          <a:xfrm>
            <a:off x="0" y="0"/>
            <a:ext cx="9144000" cy="5143500"/>
          </a:xfrm>
          <a:prstGeom prst="rect">
            <a:avLst/>
          </a:prstGeom>
          <a:noFill/>
          <a:ln>
            <a:noFill/>
          </a:ln>
        </p:spPr>
      </p:pic>
      <p:pic>
        <p:nvPicPr>
          <p:cNvPr id="460" name="Google Shape;460;g15d88015741_0_7"/>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5d88015741_0_1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Bottom-up</a:t>
            </a:r>
            <a:endParaRPr sz="1400" b="0" i="0" u="none" strike="noStrike" cap="none">
              <a:solidFill>
                <a:srgbClr val="000000"/>
              </a:solidFill>
              <a:latin typeface="Arial"/>
              <a:ea typeface="Arial"/>
              <a:cs typeface="Arial"/>
              <a:sym typeface="Arial"/>
            </a:endParaRPr>
          </a:p>
        </p:txBody>
      </p:sp>
      <p:sp>
        <p:nvSpPr>
          <p:cNvPr id="466" name="Google Shape;466;g15d88015741_0_12"/>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15d88015741_0_12"/>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g15d88015741_0_12"/>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sp>
        <p:nvSpPr>
          <p:cNvPr id="469" name="Google Shape;469;g15d88015741_0_12"/>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g15d88015741_0_12"/>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g15d88015741_0_12"/>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a:solidFill>
                  <a:srgbClr val="000000"/>
                </a:solidFill>
                <a:latin typeface="Arial"/>
                <a:ea typeface="Arial"/>
                <a:cs typeface="Arial"/>
                <a:sym typeface="Arial"/>
              </a:rPr>
              <a:t>Bestaande standaarden</a:t>
            </a:r>
            <a:endParaRPr sz="1400" b="0" i="0" u="none" strike="noStrike" cap="none">
              <a:solidFill>
                <a:srgbClr val="000000"/>
              </a:solidFill>
              <a:latin typeface="Arial"/>
              <a:ea typeface="Arial"/>
              <a:cs typeface="Arial"/>
              <a:sym typeface="Arial"/>
            </a:endParaRPr>
          </a:p>
        </p:txBody>
      </p:sp>
      <p:sp>
        <p:nvSpPr>
          <p:cNvPr id="472" name="Google Shape;472;g15d88015741_0_12"/>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a:solidFill>
                  <a:srgbClr val="000000"/>
                </a:solidFill>
                <a:latin typeface="Arial"/>
                <a:ea typeface="Arial"/>
                <a:cs typeface="Arial"/>
                <a:sym typeface="Arial"/>
              </a:rPr>
              <a:t>Semantische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a:solidFill>
                  <a:srgbClr val="000000"/>
                </a:solidFill>
                <a:latin typeface="Arial"/>
                <a:ea typeface="Arial"/>
                <a:cs typeface="Arial"/>
                <a:sym typeface="Arial"/>
              </a:rPr>
              <a:t>Standaard</a:t>
            </a:r>
            <a:endParaRPr sz="1400" b="0" i="0" u="none" strike="noStrike" cap="none">
              <a:solidFill>
                <a:srgbClr val="000000"/>
              </a:solidFill>
              <a:latin typeface="Arial"/>
              <a:ea typeface="Arial"/>
              <a:cs typeface="Arial"/>
              <a:sym typeface="Arial"/>
            </a:endParaRPr>
          </a:p>
        </p:txBody>
      </p:sp>
      <p:sp>
        <p:nvSpPr>
          <p:cNvPr id="473" name="Google Shape;473;g15d88015741_0_12"/>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4" name="Google Shape;474;g15d88015741_0_12" descr="Afbeelding met schermafbeelding&#10;&#10;Beschrijving is gegenereerd met zeer hoge betrouwbaarheid"/>
          <p:cNvPicPr preferRelativeResize="0"/>
          <p:nvPr/>
        </p:nvPicPr>
        <p:blipFill rotWithShape="1">
          <a:blip r:embed="rId3">
            <a:alphaModFix/>
          </a:blip>
          <a:srcRect l="1016" t="2817" r="1142" b="3258"/>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475" name="Google Shape;475;g15d88015741_0_12"/>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6" name="Google Shape;476;g15d88015741_0_12"/>
          <p:cNvPicPr preferRelativeResize="0"/>
          <p:nvPr/>
        </p:nvPicPr>
        <p:blipFill rotWithShape="1">
          <a:blip r:embed="rId4">
            <a:alphaModFix/>
          </a:blip>
          <a:srcRect l="53583" t="830" r="1154" b="54987"/>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477" name="Google Shape;477;g15d88015741_0_12"/>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478" name="Google Shape;478;g15d88015741_0_12"/>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9" name="Google Shape;479;g15d88015741_0_12"/>
          <p:cNvPicPr preferRelativeResize="0"/>
          <p:nvPr/>
        </p:nvPicPr>
        <p:blipFill rotWithShape="1">
          <a:blip r:embed="rId5">
            <a:alphaModFix/>
          </a:blip>
          <a:srcRect t="20057" r="12973"/>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480" name="Google Shape;480;g15d88015741_0_12"/>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a:solidFill>
                  <a:srgbClr val="000000"/>
                </a:solidFill>
                <a:latin typeface="Arial"/>
                <a:ea typeface="Arial"/>
                <a:cs typeface="Arial"/>
                <a:sym typeface="Arial"/>
              </a:rPr>
              <a:t>Feedbacksessies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g15d88015741_0_31"/>
          <p:cNvGrpSpPr/>
          <p:nvPr/>
        </p:nvGrpSpPr>
        <p:grpSpPr>
          <a:xfrm>
            <a:off x="2342198" y="1144006"/>
            <a:ext cx="4708657" cy="3620575"/>
            <a:chOff x="1458459" y="999025"/>
            <a:chExt cx="6930610" cy="5357466"/>
          </a:xfrm>
        </p:grpSpPr>
        <p:grpSp>
          <p:nvGrpSpPr>
            <p:cNvPr id="486" name="Google Shape;486;g15d88015741_0_31"/>
            <p:cNvGrpSpPr/>
            <p:nvPr/>
          </p:nvGrpSpPr>
          <p:grpSpPr>
            <a:xfrm>
              <a:off x="1919797" y="1046475"/>
              <a:ext cx="5712549" cy="844800"/>
              <a:chOff x="1347216" y="1298723"/>
              <a:chExt cx="5712549" cy="844800"/>
            </a:xfrm>
          </p:grpSpPr>
          <p:sp>
            <p:nvSpPr>
              <p:cNvPr id="487" name="Google Shape;487;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8" name="Google Shape;488;g15d88015741_0_31"/>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Semantische</a:t>
                </a:r>
                <a:r>
                  <a:rPr lang="en-GB"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grpSp>
          <p:nvGrpSpPr>
            <p:cNvPr id="489" name="Google Shape;489;g15d88015741_0_31"/>
            <p:cNvGrpSpPr/>
            <p:nvPr/>
          </p:nvGrpSpPr>
          <p:grpSpPr>
            <a:xfrm>
              <a:off x="1458459" y="999025"/>
              <a:ext cx="922591" cy="922591"/>
              <a:chOff x="5386104" y="4046311"/>
              <a:chExt cx="1511700" cy="1511700"/>
            </a:xfrm>
          </p:grpSpPr>
          <p:sp>
            <p:nvSpPr>
              <p:cNvPr id="490" name="Google Shape;490;g15d88015741_0_31"/>
              <p:cNvSpPr/>
              <p:nvPr/>
            </p:nvSpPr>
            <p:spPr>
              <a:xfrm>
                <a:off x="5386104" y="4046311"/>
                <a:ext cx="1511700" cy="15117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1" name="Google Shape;491;g15d88015741_0_31"/>
              <p:cNvPicPr preferRelativeResize="0"/>
              <p:nvPr/>
            </p:nvPicPr>
            <p:blipFill rotWithShape="1">
              <a:blip r:embed="rId3">
                <a:alphaModFix/>
              </a:blip>
              <a:srcRect/>
              <a:stretch/>
            </p:blipFill>
            <p:spPr>
              <a:xfrm>
                <a:off x="5666520" y="4326726"/>
                <a:ext cx="950976" cy="950976"/>
              </a:xfrm>
              <a:prstGeom prst="rect">
                <a:avLst/>
              </a:prstGeom>
              <a:noFill/>
              <a:ln>
                <a:noFill/>
              </a:ln>
            </p:spPr>
          </p:pic>
        </p:grpSp>
        <p:grpSp>
          <p:nvGrpSpPr>
            <p:cNvPr id="492" name="Google Shape;492;g15d88015741_0_31"/>
            <p:cNvGrpSpPr/>
            <p:nvPr/>
          </p:nvGrpSpPr>
          <p:grpSpPr>
            <a:xfrm>
              <a:off x="2381127" y="2145472"/>
              <a:ext cx="5712416" cy="845100"/>
              <a:chOff x="1347216" y="1298716"/>
              <a:chExt cx="5712416" cy="845100"/>
            </a:xfrm>
          </p:grpSpPr>
          <p:sp>
            <p:nvSpPr>
              <p:cNvPr id="493" name="Google Shape;493;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4" name="Google Shape;494;g15d88015741_0_31"/>
              <p:cNvSpPr txBox="1"/>
              <p:nvPr/>
            </p:nvSpPr>
            <p:spPr>
              <a:xfrm>
                <a:off x="1699832" y="1298716"/>
                <a:ext cx="5359800" cy="8451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Technische</a:t>
                </a:r>
                <a:r>
                  <a:rPr lang="en-GB"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sp>
          <p:nvSpPr>
            <p:cNvPr id="495" name="Google Shape;495;g15d88015741_0_31"/>
            <p:cNvSpPr/>
            <p:nvPr/>
          </p:nvSpPr>
          <p:spPr>
            <a:xfrm>
              <a:off x="7466269" y="2106620"/>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6" name="Google Shape;496;g15d88015741_0_31"/>
            <p:cNvPicPr preferRelativeResize="0"/>
            <p:nvPr/>
          </p:nvPicPr>
          <p:blipFill rotWithShape="1">
            <a:blip r:embed="rId4">
              <a:alphaModFix/>
            </a:blip>
            <a:srcRect/>
            <a:stretch/>
          </p:blipFill>
          <p:spPr>
            <a:xfrm>
              <a:off x="7672673" y="2313024"/>
              <a:ext cx="509849" cy="509849"/>
            </a:xfrm>
            <a:prstGeom prst="rect">
              <a:avLst/>
            </a:prstGeom>
            <a:noFill/>
            <a:ln>
              <a:noFill/>
            </a:ln>
          </p:spPr>
        </p:pic>
        <p:grpSp>
          <p:nvGrpSpPr>
            <p:cNvPr id="497" name="Google Shape;497;g15d88015741_0_31"/>
            <p:cNvGrpSpPr/>
            <p:nvPr/>
          </p:nvGrpSpPr>
          <p:grpSpPr>
            <a:xfrm>
              <a:off x="1919797" y="3283126"/>
              <a:ext cx="5712549" cy="844800"/>
              <a:chOff x="1347216" y="1298723"/>
              <a:chExt cx="5712549" cy="844800"/>
            </a:xfrm>
          </p:grpSpPr>
          <p:sp>
            <p:nvSpPr>
              <p:cNvPr id="498" name="Google Shape;498;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9" name="Google Shape;499;g15d88015741_0_31"/>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Tools</a:t>
                </a:r>
                <a:endParaRPr sz="1400" b="0" i="0" u="none" strike="noStrike" cap="none">
                  <a:solidFill>
                    <a:srgbClr val="000000"/>
                  </a:solidFill>
                  <a:latin typeface="Arial"/>
                  <a:ea typeface="Arial"/>
                  <a:cs typeface="Arial"/>
                  <a:sym typeface="Arial"/>
                </a:endParaRPr>
              </a:p>
            </p:txBody>
          </p:sp>
        </p:grpSp>
        <p:sp>
          <p:nvSpPr>
            <p:cNvPr id="500" name="Google Shape;500;g15d88015741_0_31"/>
            <p:cNvSpPr/>
            <p:nvPr/>
          </p:nvSpPr>
          <p:spPr>
            <a:xfrm>
              <a:off x="1458468" y="3235683"/>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01" name="Google Shape;501;g15d88015741_0_31"/>
            <p:cNvGrpSpPr/>
            <p:nvPr/>
          </p:nvGrpSpPr>
          <p:grpSpPr>
            <a:xfrm>
              <a:off x="2381127" y="4382130"/>
              <a:ext cx="5712549" cy="844800"/>
              <a:chOff x="1347216" y="1298723"/>
              <a:chExt cx="5712549" cy="844800"/>
            </a:xfrm>
          </p:grpSpPr>
          <p:sp>
            <p:nvSpPr>
              <p:cNvPr id="502" name="Google Shape;502;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3" name="Google Shape;503;g15d88015741_0_31"/>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Support &amp; Governance</a:t>
                </a:r>
                <a:endParaRPr sz="1800" b="0" i="0" u="none" strike="noStrike" cap="none">
                  <a:solidFill>
                    <a:srgbClr val="000000"/>
                  </a:solidFill>
                  <a:latin typeface="Arial"/>
                  <a:ea typeface="Arial"/>
                  <a:cs typeface="Arial"/>
                  <a:sym typeface="Arial"/>
                </a:endParaRPr>
              </a:p>
            </p:txBody>
          </p:sp>
        </p:grpSp>
        <p:sp>
          <p:nvSpPr>
            <p:cNvPr id="504" name="Google Shape;504;g15d88015741_0_31"/>
            <p:cNvSpPr/>
            <p:nvPr/>
          </p:nvSpPr>
          <p:spPr>
            <a:xfrm>
              <a:off x="7466269" y="434327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05" name="Google Shape;505;g15d88015741_0_31"/>
            <p:cNvGrpSpPr/>
            <p:nvPr/>
          </p:nvGrpSpPr>
          <p:grpSpPr>
            <a:xfrm>
              <a:off x="1960271" y="5481134"/>
              <a:ext cx="5712549" cy="844800"/>
              <a:chOff x="1347216" y="1298723"/>
              <a:chExt cx="5712549" cy="844800"/>
            </a:xfrm>
          </p:grpSpPr>
          <p:sp>
            <p:nvSpPr>
              <p:cNvPr id="506" name="Google Shape;506;g15d88015741_0_31"/>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7" name="Google Shape;507;g15d88015741_0_31"/>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en-GB" sz="1800" b="1"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grpSp>
        <p:sp>
          <p:nvSpPr>
            <p:cNvPr id="508" name="Google Shape;508;g15d88015741_0_31"/>
            <p:cNvSpPr/>
            <p:nvPr/>
          </p:nvSpPr>
          <p:spPr>
            <a:xfrm>
              <a:off x="1498942" y="543369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09" name="Google Shape;509;g15d88015741_0_31"/>
            <p:cNvPicPr preferRelativeResize="0"/>
            <p:nvPr/>
          </p:nvPicPr>
          <p:blipFill rotWithShape="1">
            <a:blip r:embed="rId5">
              <a:alphaModFix/>
            </a:blip>
            <a:srcRect/>
            <a:stretch/>
          </p:blipFill>
          <p:spPr>
            <a:xfrm>
              <a:off x="1631703" y="3415404"/>
              <a:ext cx="580382" cy="580382"/>
            </a:xfrm>
            <a:prstGeom prst="rect">
              <a:avLst/>
            </a:prstGeom>
            <a:noFill/>
            <a:ln>
              <a:noFill/>
            </a:ln>
          </p:spPr>
        </p:pic>
        <p:pic>
          <p:nvPicPr>
            <p:cNvPr id="510" name="Google Shape;510;g15d88015741_0_31"/>
            <p:cNvPicPr preferRelativeResize="0"/>
            <p:nvPr/>
          </p:nvPicPr>
          <p:blipFill rotWithShape="1">
            <a:blip r:embed="rId6">
              <a:alphaModFix/>
            </a:blip>
            <a:srcRect/>
            <a:stretch/>
          </p:blipFill>
          <p:spPr>
            <a:xfrm>
              <a:off x="7644864" y="4468760"/>
              <a:ext cx="567040" cy="567040"/>
            </a:xfrm>
            <a:prstGeom prst="rect">
              <a:avLst/>
            </a:prstGeom>
            <a:noFill/>
            <a:ln>
              <a:noFill/>
            </a:ln>
          </p:spPr>
        </p:pic>
        <p:pic>
          <p:nvPicPr>
            <p:cNvPr id="511" name="Google Shape;511;g15d88015741_0_31"/>
            <p:cNvPicPr preferRelativeResize="0"/>
            <p:nvPr/>
          </p:nvPicPr>
          <p:blipFill rotWithShape="1">
            <a:blip r:embed="rId7">
              <a:alphaModFix/>
            </a:blip>
            <a:srcRect/>
            <a:stretch/>
          </p:blipFill>
          <p:spPr>
            <a:xfrm>
              <a:off x="1719028" y="5638800"/>
              <a:ext cx="500291" cy="500291"/>
            </a:xfrm>
            <a:prstGeom prst="rect">
              <a:avLst/>
            </a:prstGeom>
            <a:noFill/>
            <a:ln>
              <a:noFill/>
            </a:ln>
          </p:spPr>
        </p:pic>
      </p:grpSp>
      <p:sp>
        <p:nvSpPr>
          <p:cNvPr id="512" name="Google Shape;512;g15d88015741_0_31"/>
          <p:cNvSpPr/>
          <p:nvPr/>
        </p:nvSpPr>
        <p:spPr>
          <a:xfrm>
            <a:off x="3048575" y="1253350"/>
            <a:ext cx="32958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Semantische</a:t>
            </a:r>
            <a:r>
              <a:rPr lang="en-GB" sz="1800" b="0" i="0" u="none" strike="noStrike" cap="none">
                <a:solidFill>
                  <a:srgbClr val="000000"/>
                </a:solidFill>
                <a:latin typeface="Arial"/>
                <a:ea typeface="Arial"/>
                <a:cs typeface="Arial"/>
                <a:sym typeface="Arial"/>
              </a:rPr>
              <a:t> interoperabiliteit</a:t>
            </a:r>
            <a:endParaRPr sz="1800" b="0" i="0" u="none" strike="noStrike" cap="none">
              <a:solidFill>
                <a:srgbClr val="000000"/>
              </a:solidFill>
              <a:latin typeface="Arial"/>
              <a:ea typeface="Arial"/>
              <a:cs typeface="Arial"/>
              <a:sym typeface="Arial"/>
            </a:endParaRPr>
          </a:p>
        </p:txBody>
      </p:sp>
      <p:sp>
        <p:nvSpPr>
          <p:cNvPr id="513" name="Google Shape;513;g15d88015741_0_31"/>
          <p:cNvSpPr/>
          <p:nvPr/>
        </p:nvSpPr>
        <p:spPr>
          <a:xfrm>
            <a:off x="3087900" y="20132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Technische </a:t>
            </a:r>
            <a:r>
              <a:rPr lang="en-GB" sz="1800" b="0" i="0" u="none" strike="noStrike" cap="none">
                <a:solidFill>
                  <a:srgbClr val="000000"/>
                </a:solidFill>
                <a:latin typeface="Arial"/>
                <a:ea typeface="Arial"/>
                <a:cs typeface="Arial"/>
                <a:sym typeface="Arial"/>
              </a:rPr>
              <a:t>interoperabiliteit</a:t>
            </a:r>
            <a:endParaRPr sz="1800" b="0" i="0" u="none" strike="noStrike" cap="none">
              <a:solidFill>
                <a:srgbClr val="000000"/>
              </a:solidFill>
              <a:latin typeface="Arial"/>
              <a:ea typeface="Arial"/>
              <a:cs typeface="Arial"/>
              <a:sym typeface="Arial"/>
            </a:endParaRPr>
          </a:p>
        </p:txBody>
      </p:sp>
      <p:sp>
        <p:nvSpPr>
          <p:cNvPr id="514" name="Google Shape;514;g15d88015741_0_31"/>
          <p:cNvSpPr/>
          <p:nvPr/>
        </p:nvSpPr>
        <p:spPr>
          <a:xfrm>
            <a:off x="3076200" y="2773200"/>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Hulpmiddelen</a:t>
            </a:r>
            <a:endParaRPr sz="1800" b="0" i="0" u="none" strike="noStrike" cap="none">
              <a:solidFill>
                <a:srgbClr val="000000"/>
              </a:solidFill>
              <a:latin typeface="Arial"/>
              <a:ea typeface="Arial"/>
              <a:cs typeface="Arial"/>
              <a:sym typeface="Arial"/>
            </a:endParaRPr>
          </a:p>
        </p:txBody>
      </p:sp>
      <p:sp>
        <p:nvSpPr>
          <p:cNvPr id="515" name="Google Shape;515;g15d88015741_0_31"/>
          <p:cNvSpPr/>
          <p:nvPr/>
        </p:nvSpPr>
        <p:spPr>
          <a:xfrm>
            <a:off x="3078725" y="35015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Ondersteuning &amp; Bestuur</a:t>
            </a:r>
            <a:endParaRPr sz="1800" b="0" i="0" u="none" strike="noStrike" cap="none">
              <a:solidFill>
                <a:srgbClr val="000000"/>
              </a:solidFill>
              <a:latin typeface="Arial"/>
              <a:ea typeface="Arial"/>
              <a:cs typeface="Arial"/>
              <a:sym typeface="Arial"/>
            </a:endParaRPr>
          </a:p>
        </p:txBody>
      </p:sp>
      <p:sp>
        <p:nvSpPr>
          <p:cNvPr id="516" name="Google Shape;516;g15d88015741_0_31"/>
          <p:cNvSpPr/>
          <p:nvPr/>
        </p:nvSpPr>
        <p:spPr>
          <a:xfrm>
            <a:off x="3078725" y="426342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Use cases</a:t>
            </a:r>
            <a:endParaRPr sz="1800" b="0" i="0" u="none" strike="noStrike" cap="none">
              <a:solidFill>
                <a:srgbClr val="000000"/>
              </a:solidFill>
              <a:latin typeface="Arial"/>
              <a:ea typeface="Arial"/>
              <a:cs typeface="Arial"/>
              <a:sym typeface="Arial"/>
            </a:endParaRPr>
          </a:p>
        </p:txBody>
      </p:sp>
      <p:sp>
        <p:nvSpPr>
          <p:cNvPr id="517" name="Google Shape;517;g15d88015741_0_31"/>
          <p:cNvSpPr txBox="1"/>
          <p:nvPr/>
        </p:nvSpPr>
        <p:spPr>
          <a:xfrm>
            <a:off x="628651" y="273850"/>
            <a:ext cx="25593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21" descr="Afbeelding met schermafbeelding&#10;&#10;Beschrijving is gegenereerd met zeer hoge betrouwbaarheid"/>
          <p:cNvPicPr preferRelativeResize="0"/>
          <p:nvPr/>
        </p:nvPicPr>
        <p:blipFill rotWithShape="1">
          <a:blip r:embed="rId3">
            <a:alphaModFix/>
          </a:blip>
          <a:srcRect/>
          <a:stretch/>
        </p:blipFill>
        <p:spPr>
          <a:xfrm>
            <a:off x="3958075" y="1870814"/>
            <a:ext cx="1920587" cy="2703776"/>
          </a:xfrm>
          <a:prstGeom prst="rect">
            <a:avLst/>
          </a:prstGeom>
          <a:noFill/>
          <a:ln>
            <a:noFill/>
          </a:ln>
          <a:effectLst>
            <a:outerShdw blurRad="292100" dist="139700" dir="2700000" algn="tl" rotWithShape="0">
              <a:srgbClr val="333333">
                <a:alpha val="62745"/>
              </a:srgbClr>
            </a:outerShdw>
          </a:effectLst>
        </p:spPr>
      </p:pic>
      <p:sp>
        <p:nvSpPr>
          <p:cNvPr id="523" name="Google Shape;523;p21"/>
          <p:cNvSpPr txBox="1"/>
          <p:nvPr/>
        </p:nvSpPr>
        <p:spPr>
          <a:xfrm>
            <a:off x="641650" y="955575"/>
            <a:ext cx="7402800" cy="1197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400" b="0" i="0" u="none" strike="noStrike" cap="none">
                <a:solidFill>
                  <a:srgbClr val="000000"/>
                </a:solidFill>
                <a:latin typeface="Arial"/>
                <a:ea typeface="Arial"/>
                <a:cs typeface="Arial"/>
                <a:sym typeface="Arial"/>
              </a:rPr>
              <a:t>Schaalbaar proces voor aan te sluiten, ontwikkelen, aanpassen en uitfaseren van datastandaarden. </a:t>
            </a:r>
            <a:r>
              <a:rPr lang="en-GB" sz="1400" b="0" i="0" u="sng" strike="noStrike" cap="none">
                <a:solidFill>
                  <a:schemeClr val="hlink"/>
                </a:solidFill>
                <a:latin typeface="Arial"/>
                <a:ea typeface="Arial"/>
                <a:cs typeface="Arial"/>
                <a:sym typeface="Arial"/>
                <a:hlinkClick r:id="rId4"/>
              </a:rPr>
              <a:t>Ontdek het document proces en methode hier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200" b="0" i="0" u="none" strike="noStrike" cap="none">
              <a:solidFill>
                <a:srgbClr val="000000"/>
              </a:solidFill>
              <a:latin typeface="Arial"/>
              <a:ea typeface="Arial"/>
              <a:cs typeface="Arial"/>
              <a:sym typeface="Arial"/>
            </a:endParaRPr>
          </a:p>
        </p:txBody>
      </p:sp>
      <p:sp>
        <p:nvSpPr>
          <p:cNvPr id="524" name="Google Shape;524;p21"/>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25" name="Google Shape;525;p21" descr="Afbeelding met schermafbeelding&#10;&#10;Beschrijving is gegenereerd met zeer hoge betrouwbaarheid"/>
          <p:cNvPicPr preferRelativeResize="0"/>
          <p:nvPr/>
        </p:nvPicPr>
        <p:blipFill rotWithShape="1">
          <a:blip r:embed="rId5">
            <a:alphaModFix/>
          </a:blip>
          <a:srcRect/>
          <a:stretch/>
        </p:blipFill>
        <p:spPr>
          <a:xfrm>
            <a:off x="3629030" y="2046227"/>
            <a:ext cx="1911928" cy="2716632"/>
          </a:xfrm>
          <a:prstGeom prst="rect">
            <a:avLst/>
          </a:prstGeom>
          <a:noFill/>
          <a:ln>
            <a:noFill/>
          </a:ln>
          <a:effectLst>
            <a:outerShdw blurRad="292100" dist="139700" dir="2700000" algn="tl" rotWithShape="0">
              <a:srgbClr val="333333">
                <a:alpha val="62745"/>
              </a:srgbClr>
            </a:outerShdw>
          </a:effectLst>
        </p:spPr>
      </p:pic>
      <p:pic>
        <p:nvPicPr>
          <p:cNvPr id="526" name="Google Shape;526;p21"/>
          <p:cNvPicPr preferRelativeResize="0"/>
          <p:nvPr/>
        </p:nvPicPr>
        <p:blipFill rotWithShape="1">
          <a:blip r:embed="rId6">
            <a:alphaModFix/>
          </a:blip>
          <a:srcRect/>
          <a:stretch/>
        </p:blipFill>
        <p:spPr>
          <a:xfrm>
            <a:off x="3265348" y="2285894"/>
            <a:ext cx="1903269" cy="2704889"/>
          </a:xfrm>
          <a:prstGeom prst="rect">
            <a:avLst/>
          </a:prstGeom>
          <a:noFill/>
          <a:ln>
            <a:noFill/>
          </a:ln>
          <a:effectLst>
            <a:outerShdw blurRad="292100" dist="139700" dir="2700000" algn="tl" rotWithShape="0">
              <a:srgbClr val="333333">
                <a:alpha val="62745"/>
              </a:srgbClr>
            </a:outerShdw>
          </a:effectLst>
        </p:spPr>
      </p:pic>
      <p:sp>
        <p:nvSpPr>
          <p:cNvPr id="527" name="Google Shape;527;p2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Proces en methodologie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2"/>
          <p:cNvSpPr txBox="1">
            <a:spLocks noGrp="1"/>
          </p:cNvSpPr>
          <p:nvPr>
            <p:ph type="body" idx="4294967295"/>
          </p:nvPr>
        </p:nvSpPr>
        <p:spPr>
          <a:xfrm>
            <a:off x="704760" y="954229"/>
            <a:ext cx="6845400" cy="2065500"/>
          </a:xfrm>
          <a:prstGeom prst="rect">
            <a:avLst/>
          </a:prstGeom>
          <a:noFill/>
          <a:ln>
            <a:noFill/>
          </a:ln>
        </p:spPr>
        <p:txBody>
          <a:bodyPr spcFirstLastPara="1" wrap="square" lIns="79125" tIns="39550" rIns="79125" bIns="39550" anchor="t" anchorCtr="0">
            <a:normAutofit/>
          </a:bodyPr>
          <a:lstStyle/>
          <a:p>
            <a:pPr marL="0" marR="0" lvl="0" indent="0" algn="l" rtl="0">
              <a:lnSpc>
                <a:spcPct val="100000"/>
              </a:lnSpc>
              <a:spcBef>
                <a:spcPts val="0"/>
              </a:spcBef>
              <a:spcAft>
                <a:spcPts val="0"/>
              </a:spcAft>
              <a:buSzPts val="1980"/>
              <a:buNone/>
            </a:pPr>
            <a:r>
              <a:rPr lang="en-GB" sz="1400">
                <a:latin typeface="Arial"/>
                <a:ea typeface="Arial"/>
                <a:cs typeface="Arial"/>
                <a:sym typeface="Arial"/>
              </a:rPr>
              <a:t>Werkgroepen kaderen binnen breder proces</a:t>
            </a:r>
            <a:endParaRPr sz="1400">
              <a:latin typeface="Arial"/>
              <a:ea typeface="Arial"/>
              <a:cs typeface="Arial"/>
              <a:sym typeface="Arial"/>
            </a:endParaRPr>
          </a:p>
          <a:p>
            <a:pPr marL="673100" lvl="1" indent="-222250" algn="l" rtl="0">
              <a:lnSpc>
                <a:spcPct val="100000"/>
              </a:lnSpc>
              <a:spcBef>
                <a:spcPts val="600"/>
              </a:spcBef>
              <a:spcAft>
                <a:spcPts val="0"/>
              </a:spcAft>
              <a:buClr>
                <a:schemeClr val="dk1"/>
              </a:buClr>
              <a:buSzPts val="1300"/>
              <a:buFont typeface="Arial"/>
              <a:buChar char="●"/>
            </a:pPr>
            <a:r>
              <a:rPr lang="en-GB" sz="1400">
                <a:latin typeface="Arial"/>
                <a:ea typeface="Arial"/>
                <a:cs typeface="Arial"/>
                <a:sym typeface="Arial"/>
              </a:rPr>
              <a:t>Doel: Consensus rond data standaard gedragen door verschillende stakeholders</a:t>
            </a:r>
            <a:endParaRPr sz="1400">
              <a:latin typeface="Arial"/>
              <a:ea typeface="Arial"/>
              <a:cs typeface="Arial"/>
              <a:sym typeface="Arial"/>
            </a:endParaRPr>
          </a:p>
          <a:p>
            <a:pPr marL="673100" lvl="1" indent="-222250" algn="l" rtl="0">
              <a:lnSpc>
                <a:spcPct val="100000"/>
              </a:lnSpc>
              <a:spcBef>
                <a:spcPts val="600"/>
              </a:spcBef>
              <a:spcAft>
                <a:spcPts val="0"/>
              </a:spcAft>
              <a:buClr>
                <a:schemeClr val="dk1"/>
              </a:buClr>
              <a:buSzPts val="1300"/>
              <a:buFont typeface="Arial"/>
              <a:buChar char="●"/>
            </a:pPr>
            <a:r>
              <a:rPr lang="en-GB" sz="1400">
                <a:latin typeface="Arial"/>
                <a:ea typeface="Arial"/>
                <a:cs typeface="Arial"/>
                <a:sym typeface="Arial"/>
              </a:rPr>
              <a:t>Proces en methode voor het ontwikkelen van een data standaard</a:t>
            </a:r>
            <a:endParaRPr sz="1400">
              <a:latin typeface="Arial"/>
              <a:ea typeface="Arial"/>
              <a:cs typeface="Arial"/>
              <a:sym typeface="Arial"/>
            </a:endParaRPr>
          </a:p>
        </p:txBody>
      </p:sp>
      <p:sp>
        <p:nvSpPr>
          <p:cNvPr id="533" name="Google Shape;533;p2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Context van de werkgroepen</a:t>
            </a:r>
            <a:endParaRPr sz="1400" b="0" i="0" u="none" strike="noStrike" cap="none">
              <a:solidFill>
                <a:srgbClr val="000000"/>
              </a:solidFill>
              <a:latin typeface="Arial"/>
              <a:ea typeface="Arial"/>
              <a:cs typeface="Arial"/>
              <a:sym typeface="Arial"/>
            </a:endParaRPr>
          </a:p>
        </p:txBody>
      </p:sp>
      <p:pic>
        <p:nvPicPr>
          <p:cNvPr id="534" name="Google Shape;534;p22"/>
          <p:cNvPicPr preferRelativeResize="0"/>
          <p:nvPr/>
        </p:nvPicPr>
        <p:blipFill rotWithShape="1">
          <a:blip r:embed="rId3">
            <a:alphaModFix/>
          </a:blip>
          <a:srcRect/>
          <a:stretch/>
        </p:blipFill>
        <p:spPr>
          <a:xfrm>
            <a:off x="2209800" y="2048475"/>
            <a:ext cx="5270752" cy="30950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3"/>
          <p:cNvSpPr/>
          <p:nvPr/>
        </p:nvSpPr>
        <p:spPr>
          <a:xfrm>
            <a:off x="545690" y="4306529"/>
            <a:ext cx="1524000" cy="73822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D71C6927-B885-1040-8093-39D49F0187D6}"/>
              </a:ext>
            </a:extLst>
          </p:cNvPr>
          <p:cNvPicPr>
            <a:picLocks noChangeAspect="1"/>
          </p:cNvPicPr>
          <p:nvPr/>
        </p:nvPicPr>
        <p:blipFill>
          <a:blip r:embed="rId4"/>
          <a:stretch>
            <a:fillRect/>
          </a:stretch>
        </p:blipFill>
        <p:spPr>
          <a:xfrm>
            <a:off x="686660" y="449595"/>
            <a:ext cx="8171590" cy="424431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cxnSp>
        <p:nvCxnSpPr>
          <p:cNvPr id="767" name="Google Shape;767;g21736e2d9d9_0_0"/>
          <p:cNvCxnSpPr>
            <a:stCxn id="768" idx="2"/>
          </p:cNvCxnSpPr>
          <p:nvPr/>
        </p:nvCxnSpPr>
        <p:spPr>
          <a:xfrm flipH="1">
            <a:off x="3732570" y="3148158"/>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39" name="Google Shape;739;g21736e2d9d9_0_0"/>
          <p:cNvCxnSpPr>
            <a:cxnSpLocks/>
          </p:cNvCxnSpPr>
          <p:nvPr/>
        </p:nvCxnSpPr>
        <p:spPr>
          <a:xfrm flipH="1">
            <a:off x="6759631" y="3129471"/>
            <a:ext cx="1410" cy="627333"/>
          </a:xfrm>
          <a:prstGeom prst="straightConnector1">
            <a:avLst/>
          </a:prstGeom>
          <a:noFill/>
          <a:ln w="12700" cap="sq" cmpd="sng">
            <a:solidFill>
              <a:srgbClr val="454034"/>
            </a:solidFill>
            <a:prstDash val="solid"/>
            <a:round/>
            <a:headEnd type="oval" w="med" len="med"/>
            <a:tailEnd type="none" w="sm" len="sm"/>
          </a:ln>
        </p:spPr>
      </p:cxnSp>
      <p:sp>
        <p:nvSpPr>
          <p:cNvPr id="741" name="Google Shape;741;g21736e2d9d9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Tijdslijn</a:t>
            </a:r>
            <a:endParaRPr lang="nl-BE" sz="1400" b="0" i="0" u="none" strike="noStrike" cap="none">
              <a:solidFill>
                <a:srgbClr val="000000"/>
              </a:solidFill>
              <a:latin typeface="Arial"/>
              <a:ea typeface="Arial"/>
              <a:cs typeface="Arial"/>
              <a:sym typeface="Arial"/>
            </a:endParaRPr>
          </a:p>
        </p:txBody>
      </p:sp>
      <p:cxnSp>
        <p:nvCxnSpPr>
          <p:cNvPr id="742" name="Google Shape;742;g21736e2d9d9_0_0"/>
          <p:cNvCxnSpPr>
            <a:stCxn id="743" idx="2"/>
          </p:cNvCxnSpPr>
          <p:nvPr/>
        </p:nvCxnSpPr>
        <p:spPr>
          <a:xfrm flipH="1">
            <a:off x="2093238" y="3136509"/>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44" name="Google Shape;744;g21736e2d9d9_0_0"/>
          <p:cNvCxnSpPr/>
          <p:nvPr/>
        </p:nvCxnSpPr>
        <p:spPr>
          <a:xfrm flipH="1">
            <a:off x="2697810" y="3702668"/>
            <a:ext cx="3600" cy="386700"/>
          </a:xfrm>
          <a:prstGeom prst="straightConnector1">
            <a:avLst/>
          </a:prstGeom>
          <a:noFill/>
          <a:ln w="12700" cap="sq" cmpd="sng">
            <a:solidFill>
              <a:srgbClr val="454034"/>
            </a:solidFill>
            <a:prstDash val="solid"/>
            <a:round/>
            <a:headEnd type="none" w="sm" len="sm"/>
            <a:tailEnd type="oval" w="med" len="med"/>
          </a:ln>
        </p:spPr>
      </p:cxnSp>
      <p:cxnSp>
        <p:nvCxnSpPr>
          <p:cNvPr id="745" name="Google Shape;745;g21736e2d9d9_0_0"/>
          <p:cNvCxnSpPr/>
          <p:nvPr/>
        </p:nvCxnSpPr>
        <p:spPr>
          <a:xfrm>
            <a:off x="1177077" y="3836463"/>
            <a:ext cx="0" cy="252900"/>
          </a:xfrm>
          <a:prstGeom prst="straightConnector1">
            <a:avLst/>
          </a:prstGeom>
          <a:noFill/>
          <a:ln w="12700" cap="sq" cmpd="sng">
            <a:solidFill>
              <a:srgbClr val="454034"/>
            </a:solidFill>
            <a:prstDash val="solid"/>
            <a:round/>
            <a:headEnd type="none" w="sm" len="sm"/>
            <a:tailEnd type="oval" w="med" len="med"/>
          </a:ln>
        </p:spPr>
      </p:cxnSp>
      <p:sp>
        <p:nvSpPr>
          <p:cNvPr id="746" name="Google Shape;746;g21736e2d9d9_0_0"/>
          <p:cNvSpPr/>
          <p:nvPr/>
        </p:nvSpPr>
        <p:spPr>
          <a:xfrm rot="5400000">
            <a:off x="8211001" y="3541650"/>
            <a:ext cx="450300" cy="1539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7" name="Google Shape;747;g21736e2d9d9_0_0"/>
          <p:cNvSpPr txBox="1"/>
          <p:nvPr/>
        </p:nvSpPr>
        <p:spPr>
          <a:xfrm>
            <a:off x="1105576" y="360438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Oktober</a:t>
            </a:r>
            <a:endParaRPr sz="1000" b="1" i="0" u="none" strike="noStrike" cap="none">
              <a:solidFill>
                <a:schemeClr val="dk1"/>
              </a:solidFill>
              <a:latin typeface="Arial"/>
              <a:ea typeface="Arial"/>
              <a:cs typeface="Arial"/>
              <a:sym typeface="Arial"/>
            </a:endParaRPr>
          </a:p>
        </p:txBody>
      </p:sp>
      <p:sp>
        <p:nvSpPr>
          <p:cNvPr id="748" name="Google Shape;748;g21736e2d9d9_0_0"/>
          <p:cNvSpPr txBox="1"/>
          <p:nvPr/>
        </p:nvSpPr>
        <p:spPr>
          <a:xfrm>
            <a:off x="1920387" y="3608551"/>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November</a:t>
            </a:r>
            <a:endParaRPr sz="1000" b="1" i="0" u="none" strike="noStrike" cap="none">
              <a:solidFill>
                <a:schemeClr val="lt1"/>
              </a:solidFill>
              <a:latin typeface="Arial"/>
              <a:ea typeface="Arial"/>
              <a:cs typeface="Arial"/>
              <a:sym typeface="Arial"/>
            </a:endParaRPr>
          </a:p>
        </p:txBody>
      </p:sp>
      <p:sp>
        <p:nvSpPr>
          <p:cNvPr id="749" name="Google Shape;749;g21736e2d9d9_0_0"/>
          <p:cNvSpPr txBox="1"/>
          <p:nvPr/>
        </p:nvSpPr>
        <p:spPr>
          <a:xfrm>
            <a:off x="2735175"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400" b="0" i="0" u="none" strike="noStrike" cap="none">
              <a:solidFill>
                <a:srgbClr val="000000"/>
              </a:solidFill>
              <a:latin typeface="Arial"/>
              <a:ea typeface="Arial"/>
              <a:cs typeface="Arial"/>
              <a:sym typeface="Arial"/>
            </a:endParaRPr>
          </a:p>
        </p:txBody>
      </p:sp>
      <p:sp>
        <p:nvSpPr>
          <p:cNvPr id="751" name="Google Shape;751;g21736e2d9d9_0_0"/>
          <p:cNvSpPr txBox="1"/>
          <p:nvPr/>
        </p:nvSpPr>
        <p:spPr>
          <a:xfrm>
            <a:off x="4338251" y="36068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00" b="1" i="0" u="none" strike="noStrike" cap="none">
              <a:solidFill>
                <a:schemeClr val="dk1"/>
              </a:solidFill>
              <a:latin typeface="Arial"/>
              <a:ea typeface="Arial"/>
              <a:cs typeface="Arial"/>
              <a:sym typeface="Arial"/>
            </a:endParaRPr>
          </a:p>
        </p:txBody>
      </p:sp>
      <p:sp>
        <p:nvSpPr>
          <p:cNvPr id="743" name="Google Shape;743;g21736e2d9d9_0_0"/>
          <p:cNvSpPr txBox="1"/>
          <p:nvPr/>
        </p:nvSpPr>
        <p:spPr>
          <a:xfrm>
            <a:off x="1547838" y="2784909"/>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dirty="0">
                <a:solidFill>
                  <a:schemeClr val="dk1"/>
                </a:solidFill>
                <a:latin typeface="Arial"/>
                <a:ea typeface="Arial"/>
                <a:cs typeface="Arial"/>
                <a:sym typeface="Arial"/>
              </a:rPr>
              <a:t>Thematische workshop 1</a:t>
            </a:r>
            <a:endParaRPr lang="nl-BE" sz="500" b="1" i="0" u="none" strike="noStrike" cap="none" dirty="0">
              <a:solidFill>
                <a:schemeClr val="dk1"/>
              </a:solidFill>
              <a:latin typeface="Arial"/>
              <a:ea typeface="Arial"/>
              <a:cs typeface="Arial"/>
            </a:endParaRPr>
          </a:p>
        </p:txBody>
      </p:sp>
      <p:sp>
        <p:nvSpPr>
          <p:cNvPr id="753" name="Google Shape;753;g21736e2d9d9_0_0"/>
          <p:cNvSpPr txBox="1"/>
          <p:nvPr/>
        </p:nvSpPr>
        <p:spPr>
          <a:xfrm>
            <a:off x="2145024" y="4134909"/>
            <a:ext cx="1108800" cy="385200"/>
          </a:xfrm>
          <a:prstGeom prst="rect">
            <a:avLst/>
          </a:prstGeom>
          <a:noFill/>
          <a:ln>
            <a:noFill/>
          </a:ln>
        </p:spPr>
        <p:txBody>
          <a:bodyPr spcFirstLastPara="1" wrap="square" lIns="0" tIns="0" rIns="0" bIns="0" anchor="t" anchorCtr="0">
            <a:noAutofit/>
          </a:bodyPr>
          <a:lstStyle/>
          <a:p>
            <a:pPr algn="ctr">
              <a:buSzPts val="1050"/>
            </a:pPr>
            <a:r>
              <a:rPr lang="nl-BE" sz="1050" b="1" i="0" u="none" strike="noStrike" cap="none" dirty="0">
                <a:solidFill>
                  <a:schemeClr val="dk1"/>
                </a:solidFill>
                <a:latin typeface="Arial"/>
                <a:ea typeface="Arial"/>
                <a:cs typeface="Arial"/>
                <a:sym typeface="Arial"/>
              </a:rPr>
              <a:t>Thematische workshop 2</a:t>
            </a:r>
            <a:r>
              <a:rPr lang="nl-BE" sz="1050" b="1" dirty="0">
                <a:solidFill>
                  <a:schemeClr val="dk1"/>
                </a:solidFill>
              </a:rPr>
              <a:t> </a:t>
            </a:r>
            <a:endParaRPr lang="nl-BE" sz="500" b="1" i="0" u="none" strike="noStrike" cap="none" dirty="0">
              <a:solidFill>
                <a:schemeClr val="dk1"/>
              </a:solidFill>
              <a:latin typeface="Arial"/>
              <a:ea typeface="Arial"/>
              <a:cs typeface="Arial"/>
            </a:endParaRPr>
          </a:p>
        </p:txBody>
      </p:sp>
      <p:sp>
        <p:nvSpPr>
          <p:cNvPr id="754" name="Google Shape;754;g21736e2d9d9_0_0"/>
          <p:cNvSpPr txBox="1"/>
          <p:nvPr/>
        </p:nvSpPr>
        <p:spPr>
          <a:xfrm>
            <a:off x="4287393" y="2699220"/>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dirty="0">
                <a:solidFill>
                  <a:schemeClr val="dk1"/>
                </a:solidFill>
                <a:latin typeface="Arial"/>
                <a:ea typeface="Arial"/>
                <a:cs typeface="Arial"/>
                <a:sym typeface="Arial"/>
              </a:rPr>
              <a:t>Start publieke review </a:t>
            </a:r>
            <a:r>
              <a:rPr lang="nl-BE" sz="1050" b="1" i="0" u="none" strike="noStrike" cap="none" dirty="0">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period</a:t>
            </a:r>
            <a:r>
              <a:rPr lang="nl-BE" sz="1050" b="1" i="0" u="none" strike="noStrike" cap="none" dirty="0">
                <a:solidFill>
                  <a:schemeClr val="dk1"/>
                </a:solidFill>
                <a:latin typeface="Arial"/>
                <a:ea typeface="Arial"/>
                <a:cs typeface="Arial"/>
                <a:sym typeface="Arial"/>
              </a:rPr>
              <a:t>e</a:t>
            </a:r>
            <a:endParaRPr lang="nl-BE" sz="500" b="1" i="0" u="none" strike="noStrike" cap="none" dirty="0">
              <a:solidFill>
                <a:schemeClr val="dk1"/>
              </a:solidFill>
              <a:latin typeface="Arial"/>
              <a:ea typeface="Arial"/>
              <a:cs typeface="Arial"/>
            </a:endParaRPr>
          </a:p>
        </p:txBody>
      </p:sp>
      <p:sp>
        <p:nvSpPr>
          <p:cNvPr id="755" name="Google Shape;755;g21736e2d9d9_0_0"/>
          <p:cNvSpPr txBox="1"/>
          <p:nvPr/>
        </p:nvSpPr>
        <p:spPr>
          <a:xfrm>
            <a:off x="6609124" y="269300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dirty="0">
                <a:solidFill>
                  <a:schemeClr val="dk1"/>
                </a:solidFill>
                <a:latin typeface="Arial"/>
                <a:ea typeface="Arial"/>
                <a:cs typeface="Arial"/>
                <a:sym typeface="Arial"/>
              </a:rPr>
              <a:t>Einde publieke review periode</a:t>
            </a:r>
            <a:endParaRPr lang="nl-BE" sz="500" b="1" i="0" u="none" strike="noStrike" cap="none" dirty="0">
              <a:solidFill>
                <a:schemeClr val="dk1"/>
              </a:solidFill>
              <a:latin typeface="Arial"/>
              <a:ea typeface="Arial"/>
              <a:cs typeface="Arial"/>
            </a:endParaRPr>
          </a:p>
        </p:txBody>
      </p:sp>
      <p:grpSp>
        <p:nvGrpSpPr>
          <p:cNvPr id="756" name="Google Shape;756;g21736e2d9d9_0_0"/>
          <p:cNvGrpSpPr/>
          <p:nvPr/>
        </p:nvGrpSpPr>
        <p:grpSpPr>
          <a:xfrm>
            <a:off x="5209576" y="3164703"/>
            <a:ext cx="1556193" cy="555900"/>
            <a:chOff x="5647465" y="2069784"/>
            <a:chExt cx="2416448" cy="555900"/>
          </a:xfrm>
        </p:grpSpPr>
        <p:cxnSp>
          <p:nvCxnSpPr>
            <p:cNvPr id="757" name="Google Shape;757;g21736e2d9d9_0_0"/>
            <p:cNvCxnSpPr/>
            <p:nvPr/>
          </p:nvCxnSpPr>
          <p:spPr>
            <a:xfrm flipH="1">
              <a:off x="5647465" y="2069784"/>
              <a:ext cx="9000" cy="555900"/>
            </a:xfrm>
            <a:prstGeom prst="straightConnector1">
              <a:avLst/>
            </a:prstGeom>
            <a:noFill/>
            <a:ln w="12700" cap="sq" cmpd="sng">
              <a:solidFill>
                <a:srgbClr val="454034"/>
              </a:solidFill>
              <a:prstDash val="solid"/>
              <a:round/>
              <a:headEnd type="oval" w="med" len="med"/>
              <a:tailEnd type="none" w="sm" len="sm"/>
            </a:ln>
          </p:spPr>
        </p:cxnSp>
        <p:sp>
          <p:nvSpPr>
            <p:cNvPr id="758" name="Google Shape;758;g21736e2d9d9_0_0"/>
            <p:cNvSpPr/>
            <p:nvPr/>
          </p:nvSpPr>
          <p:spPr>
            <a:xfrm rot="5400000">
              <a:off x="6724113" y="1003792"/>
              <a:ext cx="263700" cy="2415900"/>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59" name="Google Shape;759;g21736e2d9d9_0_0"/>
          <p:cNvSpPr txBox="1"/>
          <p:nvPr/>
        </p:nvSpPr>
        <p:spPr>
          <a:xfrm>
            <a:off x="5399699" y="2868328"/>
            <a:ext cx="1219174"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800" b="0" i="0" u="none" strike="noStrike" cap="none" dirty="0">
                <a:solidFill>
                  <a:schemeClr val="dk1"/>
                </a:solidFill>
                <a:latin typeface="Arial"/>
                <a:ea typeface="Arial"/>
                <a:cs typeface="Arial"/>
                <a:sym typeface="Arial"/>
              </a:rPr>
              <a:t>Implementatie van de ontwerpstandaard</a:t>
            </a:r>
            <a:endParaRPr lang="nl-BE" sz="800" b="0" i="0" u="none" strike="noStrike" cap="none" dirty="0">
              <a:solidFill>
                <a:schemeClr val="dk1"/>
              </a:solidFill>
              <a:latin typeface="Arial"/>
              <a:ea typeface="Arial"/>
              <a:cs typeface="Arial"/>
            </a:endParaRPr>
          </a:p>
        </p:txBody>
      </p:sp>
      <p:sp>
        <p:nvSpPr>
          <p:cNvPr id="760" name="Google Shape;760;g21736e2d9d9_0_0"/>
          <p:cNvSpPr/>
          <p:nvPr/>
        </p:nvSpPr>
        <p:spPr>
          <a:xfrm>
            <a:off x="1105573" y="3393450"/>
            <a:ext cx="72537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761" name="Google Shape;761;g21736e2d9d9_0_0"/>
          <p:cNvSpPr txBox="1"/>
          <p:nvPr/>
        </p:nvSpPr>
        <p:spPr>
          <a:xfrm>
            <a:off x="5941325" y="36147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762" name="Google Shape;762;g21736e2d9d9_0_0"/>
          <p:cNvSpPr txBox="1"/>
          <p:nvPr/>
        </p:nvSpPr>
        <p:spPr>
          <a:xfrm>
            <a:off x="629401" y="413490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workshop</a:t>
            </a:r>
            <a:endParaRPr sz="500" b="1" i="0" u="none" strike="noStrike" cap="none">
              <a:solidFill>
                <a:schemeClr val="dk1"/>
              </a:solidFill>
              <a:latin typeface="Arial"/>
              <a:ea typeface="Arial"/>
              <a:cs typeface="Arial"/>
              <a:sym typeface="Arial"/>
            </a:endParaRPr>
          </a:p>
        </p:txBody>
      </p:sp>
      <p:grpSp>
        <p:nvGrpSpPr>
          <p:cNvPr id="763" name="Google Shape;763;g21736e2d9d9_0_0"/>
          <p:cNvGrpSpPr/>
          <p:nvPr/>
        </p:nvGrpSpPr>
        <p:grpSpPr>
          <a:xfrm>
            <a:off x="3741570" y="3702668"/>
            <a:ext cx="1108800" cy="823054"/>
            <a:chOff x="4053655" y="2663545"/>
            <a:chExt cx="1108800" cy="823054"/>
          </a:xfrm>
        </p:grpSpPr>
        <p:cxnSp>
          <p:nvCxnSpPr>
            <p:cNvPr id="764" name="Google Shape;764;g21736e2d9d9_0_0"/>
            <p:cNvCxnSpPr/>
            <p:nvPr/>
          </p:nvCxnSpPr>
          <p:spPr>
            <a:xfrm flipH="1">
              <a:off x="4608055" y="2663545"/>
              <a:ext cx="3600" cy="386700"/>
            </a:xfrm>
            <a:prstGeom prst="straightConnector1">
              <a:avLst/>
            </a:prstGeom>
            <a:noFill/>
            <a:ln w="12700" cap="sq" cmpd="sng">
              <a:solidFill>
                <a:srgbClr val="454034"/>
              </a:solidFill>
              <a:prstDash val="solid"/>
              <a:round/>
              <a:headEnd type="none" w="sm" len="sm"/>
              <a:tailEnd type="oval" w="med" len="med"/>
            </a:ln>
          </p:spPr>
        </p:cxnSp>
        <p:sp>
          <p:nvSpPr>
            <p:cNvPr id="765" name="Google Shape;765;g21736e2d9d9_0_0"/>
            <p:cNvSpPr txBox="1"/>
            <p:nvPr/>
          </p:nvSpPr>
          <p:spPr>
            <a:xfrm>
              <a:off x="4053655" y="310139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dirty="0">
                  <a:solidFill>
                    <a:schemeClr val="dk1"/>
                  </a:solidFill>
                  <a:latin typeface="Arial"/>
                  <a:ea typeface="Arial"/>
                  <a:cs typeface="Arial"/>
                  <a:sym typeface="Arial"/>
                </a:rPr>
                <a:t>Thematische</a:t>
              </a:r>
              <a:r>
                <a:rPr lang="en-GB" sz="1050" b="1" i="0" u="none" strike="noStrike" cap="none" dirty="0">
                  <a:solidFill>
                    <a:schemeClr val="dk1"/>
                  </a:solidFill>
                  <a:latin typeface="Arial"/>
                  <a:ea typeface="Arial"/>
                  <a:cs typeface="Arial"/>
                  <a:sym typeface="Arial"/>
                </a:rPr>
                <a:t> workshop 4</a:t>
              </a:r>
              <a:endParaRPr sz="500" b="1" i="0" u="none" strike="noStrike" cap="none" dirty="0">
                <a:solidFill>
                  <a:schemeClr val="dk1"/>
                </a:solidFill>
                <a:latin typeface="Arial"/>
                <a:ea typeface="Arial"/>
                <a:cs typeface="Arial"/>
                <a:sym typeface="Arial"/>
              </a:endParaRPr>
            </a:p>
          </p:txBody>
        </p:sp>
      </p:grpSp>
      <p:sp>
        <p:nvSpPr>
          <p:cNvPr id="766" name="Google Shape;766;g21736e2d9d9_0_0"/>
          <p:cNvSpPr txBox="1"/>
          <p:nvPr/>
        </p:nvSpPr>
        <p:spPr>
          <a:xfrm>
            <a:off x="6756124" y="361472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740" name="Google Shape;740;g21736e2d9d9_0_0"/>
          <p:cNvSpPr txBox="1"/>
          <p:nvPr/>
        </p:nvSpPr>
        <p:spPr>
          <a:xfrm>
            <a:off x="7544425" y="3614751"/>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768" name="Google Shape;768;g21736e2d9d9_0_0"/>
          <p:cNvSpPr txBox="1"/>
          <p:nvPr/>
        </p:nvSpPr>
        <p:spPr>
          <a:xfrm>
            <a:off x="3187170" y="2796558"/>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dirty="0">
                <a:solidFill>
                  <a:schemeClr val="dk1"/>
                </a:solidFill>
                <a:latin typeface="Arial"/>
                <a:ea typeface="Arial"/>
                <a:cs typeface="Arial"/>
                <a:sym typeface="Arial"/>
              </a:rPr>
              <a:t>Thematische workshop 3</a:t>
            </a:r>
            <a:endParaRPr lang="nl-BE" sz="1050" b="1" i="0" u="none" strike="noStrike" cap="none" dirty="0">
              <a:solidFill>
                <a:schemeClr val="dk1"/>
              </a:solidFill>
              <a:latin typeface="Arial"/>
              <a:ea typeface="Arial"/>
              <a:cs typeface="Arial"/>
            </a:endParaRPr>
          </a:p>
          <a:p>
            <a:pPr marL="0" marR="0" lvl="0" indent="0" algn="ctr" rtl="0">
              <a:lnSpc>
                <a:spcPct val="100000"/>
              </a:lnSpc>
              <a:spcBef>
                <a:spcPts val="0"/>
              </a:spcBef>
              <a:spcAft>
                <a:spcPts val="0"/>
              </a:spcAft>
              <a:buClr>
                <a:srgbClr val="000000"/>
              </a:buClr>
              <a:buSzPts val="1050"/>
              <a:buFont typeface="Arial"/>
              <a:buNone/>
            </a:pPr>
            <a:endParaRPr lang="nl-BE" sz="1050" b="1" i="0" u="none" strike="noStrike" cap="none" dirty="0">
              <a:solidFill>
                <a:schemeClr val="dk1"/>
              </a:solidFill>
              <a:latin typeface="Arial"/>
              <a:ea typeface="Arial"/>
              <a:cs typeface="Arial"/>
            </a:endParaRPr>
          </a:p>
        </p:txBody>
      </p:sp>
      <p:sp>
        <p:nvSpPr>
          <p:cNvPr id="769" name="Google Shape;769;g21736e2d9d9_0_0"/>
          <p:cNvSpPr/>
          <p:nvPr/>
        </p:nvSpPr>
        <p:spPr>
          <a:xfrm>
            <a:off x="1094262" y="2950009"/>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g21736e2d9d9_0_0"/>
          <p:cNvSpPr txBox="1"/>
          <p:nvPr/>
        </p:nvSpPr>
        <p:spPr>
          <a:xfrm>
            <a:off x="629401" y="271569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dirty="0">
                <a:solidFill>
                  <a:schemeClr val="dk1"/>
                </a:solidFill>
                <a:latin typeface="Arial"/>
                <a:ea typeface="Arial"/>
                <a:cs typeface="Arial"/>
                <a:sym typeface="Arial"/>
              </a:rPr>
              <a:t>Vandaag</a:t>
            </a:r>
            <a:endParaRPr lang="nl-BE" sz="500" b="0" i="0" u="none" strike="noStrike" cap="none" dirty="0">
              <a:solidFill>
                <a:schemeClr val="dk1"/>
              </a:solidFill>
              <a:latin typeface="Arial"/>
              <a:ea typeface="Arial"/>
              <a:cs typeface="Arial"/>
              <a:sym typeface="Arial"/>
            </a:endParaRPr>
          </a:p>
        </p:txBody>
      </p:sp>
      <p:sp>
        <p:nvSpPr>
          <p:cNvPr id="771" name="Google Shape;771;g21736e2d9d9_0_0"/>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buSzPts val="1800"/>
            </a:pPr>
            <a:r>
              <a:rPr lang="nl-BE" sz="1800" b="0" i="0" u="none" strike="noStrike" cap="none" dirty="0">
                <a:solidFill>
                  <a:srgbClr val="000000"/>
                </a:solidFill>
                <a:latin typeface="Arial"/>
                <a:ea typeface="Arial"/>
                <a:cs typeface="Arial"/>
                <a:sym typeface="Arial"/>
              </a:rPr>
              <a:t>Thematische werkgroep 1 op </a:t>
            </a:r>
            <a:r>
              <a:rPr lang="nl-BE" sz="1800" b="1" dirty="0"/>
              <a:t>dinsdag 7 november</a:t>
            </a:r>
            <a:r>
              <a:rPr lang="nl-BE" sz="1800" b="1" i="0" u="none" strike="noStrike" cap="none" dirty="0">
                <a:solidFill>
                  <a:srgbClr val="000000"/>
                </a:solidFill>
                <a:latin typeface="Arial"/>
                <a:ea typeface="Arial"/>
                <a:cs typeface="Arial"/>
                <a:sym typeface="Arial"/>
              </a:rPr>
              <a:t>: </a:t>
            </a:r>
            <a:r>
              <a:rPr lang="nl-BE" sz="1800" b="1" dirty="0"/>
              <a:t>13u00</a:t>
            </a:r>
            <a:r>
              <a:rPr lang="nl-BE" sz="1800" b="1" i="0" u="none" strike="noStrike" cap="none" dirty="0">
                <a:solidFill>
                  <a:srgbClr val="000000"/>
                </a:solidFill>
                <a:latin typeface="Arial"/>
                <a:ea typeface="Arial"/>
                <a:cs typeface="Arial"/>
                <a:sym typeface="Arial"/>
              </a:rPr>
              <a:t> - </a:t>
            </a:r>
            <a:r>
              <a:rPr lang="nl-BE" sz="1800" b="1" dirty="0"/>
              <a:t>16u00 </a:t>
            </a:r>
            <a:endParaRPr lang="nl-BE" sz="1800" b="0" i="0" u="none" strike="noStrike" cap="none" dirty="0">
              <a:solidFill>
                <a:srgbClr val="000000"/>
              </a:solidFill>
              <a:latin typeface="Arial"/>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nl-BE" sz="1800" b="0" i="0" u="none" strike="noStrike" cap="none" dirty="0">
                <a:solidFill>
                  <a:srgbClr val="000000"/>
                </a:solidFill>
                <a:latin typeface="Arial"/>
                <a:ea typeface="Arial"/>
                <a:cs typeface="Arial"/>
                <a:sym typeface="Arial"/>
              </a:rPr>
              <a:t>Schrijf u in via volgende link: </a:t>
            </a:r>
            <a:r>
              <a:rPr lang="nl-BE" sz="18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1ste </a:t>
            </a:r>
            <a:r>
              <a:rPr lang="nl-BE" sz="18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thematische</a:t>
            </a:r>
            <a:r>
              <a:rPr lang="nl-BE" sz="18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a:t>
            </a:r>
            <a:r>
              <a:rPr lang="nl-BE" sz="18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werkgroep</a:t>
            </a:r>
            <a:endParaRPr lang="nl-BE" sz="1400" b="0" i="0" u="none" strike="noStrike" cap="none">
              <a:solidFill>
                <a:schemeClr val="hlink"/>
              </a:solidFill>
              <a:latin typeface="Arial"/>
              <a:ea typeface="Arial"/>
              <a:cs typeface="Arial"/>
            </a:endParaRPr>
          </a:p>
        </p:txBody>
      </p:sp>
      <p:sp>
        <p:nvSpPr>
          <p:cNvPr id="750" name="Google Shape;750;g21736e2d9d9_0_0"/>
          <p:cNvSpPr txBox="1"/>
          <p:nvPr/>
        </p:nvSpPr>
        <p:spPr>
          <a:xfrm>
            <a:off x="3549975" y="360683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p>
        </p:txBody>
      </p:sp>
      <p:sp>
        <p:nvSpPr>
          <p:cNvPr id="752" name="Google Shape;752;g21736e2d9d9_0_0"/>
          <p:cNvSpPr txBox="1"/>
          <p:nvPr/>
        </p:nvSpPr>
        <p:spPr>
          <a:xfrm>
            <a:off x="5153049" y="361472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2" name="Google Shape;752;g21736e2d9d9_0_0">
            <a:extLst>
              <a:ext uri="{FF2B5EF4-FFF2-40B4-BE49-F238E27FC236}">
                <a16:creationId xmlns:a16="http://schemas.microsoft.com/office/drawing/2014/main" id="{C17DDA50-3CA4-075C-E251-2C163D6ACE15}"/>
              </a:ext>
            </a:extLst>
          </p:cNvPr>
          <p:cNvSpPr txBox="1"/>
          <p:nvPr/>
        </p:nvSpPr>
        <p:spPr>
          <a:xfrm>
            <a:off x="1921876" y="3431553"/>
            <a:ext cx="814800" cy="176412"/>
          </a:xfrm>
          <a:prstGeom prst="rect">
            <a:avLst/>
          </a:prstGeom>
          <a:solidFill>
            <a:schemeClr val="tx1">
              <a:lumMod val="60000"/>
              <a:lumOff val="40000"/>
            </a:schemeClr>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500" b="1">
                <a:solidFill>
                  <a:schemeClr val="lt1"/>
                </a:solidFill>
              </a:rPr>
              <a:t>2023</a:t>
            </a:r>
            <a:endParaRPr sz="1500" b="1">
              <a:solidFill>
                <a:schemeClr val="lt1"/>
              </a:solidFill>
            </a:endParaRPr>
          </a:p>
        </p:txBody>
      </p:sp>
    </p:spTree>
    <p:extLst>
      <p:ext uri="{BB962C8B-B14F-4D97-AF65-F5344CB8AC3E}">
        <p14:creationId xmlns:p14="http://schemas.microsoft.com/office/powerpoint/2010/main" val="2007832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76"/>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536" name="Google Shape;536;p7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Vragen?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
          <p:cNvSpPr txBox="1"/>
          <p:nvPr/>
        </p:nvSpPr>
        <p:spPr>
          <a:xfrm>
            <a:off x="628651" y="260398"/>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220" name="Google Shape;220;p3"/>
          <p:cNvGraphicFramePr/>
          <p:nvPr>
            <p:extLst>
              <p:ext uri="{D42A27DB-BD31-4B8C-83A1-F6EECF244321}">
                <p14:modId xmlns:p14="http://schemas.microsoft.com/office/powerpoint/2010/main" val="4206493404"/>
              </p:ext>
            </p:extLst>
          </p:nvPr>
        </p:nvGraphicFramePr>
        <p:xfrm>
          <a:off x="1246675" y="1360588"/>
          <a:ext cx="5392350" cy="2773470"/>
        </p:xfrm>
        <a:graphic>
          <a:graphicData uri="http://schemas.openxmlformats.org/drawingml/2006/table">
            <a:tbl>
              <a:tblPr>
                <a:noFill/>
                <a:tableStyleId>{D6F67CD9-0DCB-407C-96D2-F9B70043674D}</a:tableStyleId>
              </a:tblPr>
              <a:tblGrid>
                <a:gridCol w="1747025">
                  <a:extLst>
                    <a:ext uri="{9D8B030D-6E8A-4147-A177-3AD203B41FA5}">
                      <a16:colId xmlns:a16="http://schemas.microsoft.com/office/drawing/2014/main" val="20000"/>
                    </a:ext>
                  </a:extLst>
                </a:gridCol>
                <a:gridCol w="3645325">
                  <a:extLst>
                    <a:ext uri="{9D8B030D-6E8A-4147-A177-3AD203B41FA5}">
                      <a16:colId xmlns:a16="http://schemas.microsoft.com/office/drawing/2014/main" val="20001"/>
                    </a:ext>
                  </a:extLst>
                </a:gridCol>
              </a:tblGrid>
              <a:tr h="3498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13u05 - 13u15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Wie is wie?</a:t>
                      </a:r>
                      <a:endParaRPr sz="1400" u="none" strike="noStrike" cap="none"/>
                    </a:p>
                  </a:txBody>
                  <a:tcPr marL="91425" marR="91425" marT="91425" marB="91425"/>
                </a:tc>
                <a:extLst>
                  <a:ext uri="{0D108BD9-81ED-4DB2-BD59-A6C34878D82A}">
                    <a16:rowId xmlns:a16="http://schemas.microsoft.com/office/drawing/2014/main" val="10000"/>
                  </a:ext>
                </a:extLst>
              </a:tr>
              <a:tr h="3498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13u15 - 13u35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Aanleiding en context</a:t>
                      </a:r>
                      <a:endParaRPr sz="1400" u="none" strike="noStrike" cap="none"/>
                    </a:p>
                  </a:txBody>
                  <a:tcPr marL="91425" marR="91425" marT="91425" marB="91425"/>
                </a:tc>
                <a:extLst>
                  <a:ext uri="{0D108BD9-81ED-4DB2-BD59-A6C34878D82A}">
                    <a16:rowId xmlns:a16="http://schemas.microsoft.com/office/drawing/2014/main" val="10001"/>
                  </a:ext>
                </a:extLst>
              </a:tr>
              <a:tr h="3498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13u3</a:t>
                      </a:r>
                      <a:r>
                        <a:rPr lang="en-GB" dirty="0"/>
                        <a:t>5</a:t>
                      </a:r>
                      <a:r>
                        <a:rPr lang="en-GB" sz="1400" u="none" strike="noStrike" cap="none" dirty="0"/>
                        <a:t> - 13u4</a:t>
                      </a:r>
                      <a:r>
                        <a:rPr lang="en-GB" dirty="0"/>
                        <a:t>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Introductie OSLO</a:t>
                      </a:r>
                      <a:endParaRPr sz="1400" u="none" strike="noStrike" cap="none"/>
                    </a:p>
                  </a:txBody>
                  <a:tcPr marL="91425" marR="91425" marT="91425" marB="91425"/>
                </a:tc>
                <a:extLst>
                  <a:ext uri="{0D108BD9-81ED-4DB2-BD59-A6C34878D82A}">
                    <a16:rowId xmlns:a16="http://schemas.microsoft.com/office/drawing/2014/main" val="10002"/>
                  </a:ext>
                </a:extLst>
              </a:tr>
              <a:tr h="3498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13u4</a:t>
                      </a:r>
                      <a:r>
                        <a:rPr lang="en-GB" dirty="0"/>
                        <a:t>5</a:t>
                      </a:r>
                      <a:r>
                        <a:rPr lang="en-GB" sz="1400" u="none" strike="noStrike" cap="none" dirty="0"/>
                        <a:t> - </a:t>
                      </a:r>
                      <a:r>
                        <a:rPr lang="en-GB" dirty="0"/>
                        <a:t>14</a:t>
                      </a:r>
                      <a:r>
                        <a:rPr lang="en-GB" sz="1400" u="none" strike="noStrike" cap="none" dirty="0"/>
                        <a:t>u</a:t>
                      </a:r>
                      <a:r>
                        <a:rPr lang="en-GB" dirty="0"/>
                        <a:t>00</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a:t>Inspiratie</a:t>
                      </a:r>
                      <a:endParaRPr sz="1400" u="none" strike="noStrike" cap="none"/>
                    </a:p>
                  </a:txBody>
                  <a:tcPr marL="91425" marR="91425" marT="91425" marB="91425"/>
                </a:tc>
                <a:extLst>
                  <a:ext uri="{0D108BD9-81ED-4DB2-BD59-A6C34878D82A}">
                    <a16:rowId xmlns:a16="http://schemas.microsoft.com/office/drawing/2014/main" val="10003"/>
                  </a:ext>
                </a:extLst>
              </a:tr>
              <a:tr h="3498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14u</a:t>
                      </a:r>
                      <a:r>
                        <a:rPr lang="en-GB" dirty="0"/>
                        <a:t>00</a:t>
                      </a:r>
                      <a:r>
                        <a:rPr lang="en-GB" sz="1400" u="none" strike="noStrike" cap="none" dirty="0"/>
                        <a:t> - 14u</a:t>
                      </a:r>
                      <a:r>
                        <a:rPr lang="en-GB" dirty="0"/>
                        <a:t>15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Pauze</a:t>
                      </a:r>
                      <a:endParaRPr sz="1400" u="none" strike="noStrike" cap="none"/>
                    </a:p>
                  </a:txBody>
                  <a:tcPr marL="91425" marR="91425" marT="91425" marB="91425"/>
                </a:tc>
                <a:extLst>
                  <a:ext uri="{0D108BD9-81ED-4DB2-BD59-A6C34878D82A}">
                    <a16:rowId xmlns:a16="http://schemas.microsoft.com/office/drawing/2014/main" val="10004"/>
                  </a:ext>
                </a:extLst>
              </a:tr>
              <a:tr h="3498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14u</a:t>
                      </a:r>
                      <a:r>
                        <a:rPr lang="en-GB" dirty="0"/>
                        <a:t>15</a:t>
                      </a:r>
                      <a:r>
                        <a:rPr lang="en-GB" sz="1400" u="none" strike="noStrike" cap="none" dirty="0"/>
                        <a:t> - 14u35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Brainstormsessie</a:t>
                      </a:r>
                      <a:endParaRPr sz="1400" u="none" strike="noStrike" cap="none"/>
                    </a:p>
                  </a:txBody>
                  <a:tcPr marL="91425" marR="91425" marT="91425" marB="91425"/>
                </a:tc>
                <a:extLst>
                  <a:ext uri="{0D108BD9-81ED-4DB2-BD59-A6C34878D82A}">
                    <a16:rowId xmlns:a16="http://schemas.microsoft.com/office/drawing/2014/main" val="10005"/>
                  </a:ext>
                </a:extLst>
              </a:tr>
              <a:tr h="36355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14u35 - 14u50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Q&amp;A </a:t>
                      </a:r>
                      <a:r>
                        <a:rPr lang="en-GB" sz="1400" u="none" strike="noStrike" cap="none" dirty="0" err="1"/>
                        <a:t>en</a:t>
                      </a:r>
                      <a:r>
                        <a:rPr lang="en-GB" sz="1400" u="none" strike="noStrike" cap="none" dirty="0"/>
                        <a:t> </a:t>
                      </a:r>
                      <a:r>
                        <a:rPr lang="en-GB" sz="1400" u="none" strike="noStrike" cap="none" dirty="0" err="1"/>
                        <a:t>volgende</a:t>
                      </a:r>
                      <a:r>
                        <a:rPr lang="en-GB" sz="1400" u="none" strike="noStrike" cap="none" dirty="0"/>
                        <a:t> </a:t>
                      </a:r>
                      <a:r>
                        <a:rPr lang="en-GB" sz="1400" u="none" strike="noStrike" cap="none" dirty="0" err="1"/>
                        <a:t>stappen</a:t>
                      </a:r>
                      <a:endParaRPr sz="1400" u="none" strike="noStrike" cap="none" dirty="0"/>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8"/>
          <p:cNvSpPr txBox="1"/>
          <p:nvPr/>
        </p:nvSpPr>
        <p:spPr>
          <a:xfrm>
            <a:off x="764600" y="1305200"/>
            <a:ext cx="6881100" cy="2930772"/>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300"/>
              <a:buFont typeface="Arial"/>
              <a:buNone/>
            </a:pPr>
            <a:r>
              <a:rPr lang="nl-BE" sz="1300" b="1" i="0" u="none" strike="noStrike" cap="none">
                <a:solidFill>
                  <a:srgbClr val="000000"/>
                </a:solidFill>
                <a:latin typeface="Arial"/>
                <a:ea typeface="Arial"/>
                <a:cs typeface="Arial"/>
                <a:sym typeface="Arial"/>
              </a:rPr>
              <a:t>BASISCONCEPTEN UML</a:t>
            </a:r>
            <a:endParaRPr sz="1100" b="0" i="0" u="none" strike="noStrike" cap="none">
              <a:solidFill>
                <a:srgbClr val="000000"/>
              </a:solidFill>
              <a:latin typeface="Arial"/>
              <a:ea typeface="Arial"/>
              <a:cs typeface="Arial"/>
              <a:sym typeface="Arial"/>
            </a:endParaRPr>
          </a:p>
          <a:p>
            <a:pPr marL="457200" marR="0" lvl="0" indent="-298450" algn="just" rtl="0">
              <a:lnSpc>
                <a:spcPct val="115000"/>
              </a:lnSpc>
              <a:spcBef>
                <a:spcPts val="0"/>
              </a:spcBef>
              <a:spcAft>
                <a:spcPts val="0"/>
              </a:spcAft>
              <a:buClr>
                <a:srgbClr val="000000"/>
              </a:buClr>
              <a:buSzPts val="1100"/>
              <a:buFont typeface="Arial"/>
              <a:buChar char="●"/>
            </a:pPr>
            <a:endParaRPr lang="nl-BE" sz="1100" b="0" i="0" u="none" strike="noStrike" cap="none">
              <a:solidFill>
                <a:srgbClr val="000000"/>
              </a:solidFill>
              <a:latin typeface="Arial"/>
              <a:ea typeface="Arial"/>
              <a:cs typeface="Arial"/>
              <a:sym typeface="Arial"/>
            </a:endParaRPr>
          </a:p>
          <a:p>
            <a:pPr marL="457200" marR="0" lvl="0" indent="-298450" algn="just" rtl="0">
              <a:lnSpc>
                <a:spcPct val="115000"/>
              </a:lnSpc>
              <a:spcBef>
                <a:spcPts val="0"/>
              </a:spcBef>
              <a:spcAft>
                <a:spcPts val="0"/>
              </a:spcAft>
              <a:buClr>
                <a:srgbClr val="000000"/>
              </a:buClr>
              <a:buSzPts val="1100"/>
              <a:buFont typeface="Arial"/>
              <a:buChar char="●"/>
            </a:pPr>
            <a:r>
              <a:rPr lang="nl-BE" sz="1100" b="0" i="0" u="none" strike="noStrike" cap="none">
                <a:solidFill>
                  <a:srgbClr val="000000"/>
                </a:solidFill>
                <a:latin typeface="Arial"/>
                <a:ea typeface="Arial"/>
                <a:cs typeface="Arial"/>
                <a:sym typeface="Arial"/>
              </a:rPr>
              <a:t>Doorheen de verschillende thematische werkgroepen zullen we het model verder uitbouwen in </a:t>
            </a:r>
            <a:r>
              <a:rPr lang="nl-BE" sz="1100" b="1" i="0" u="none" strike="noStrike" cap="none">
                <a:solidFill>
                  <a:srgbClr val="000000"/>
                </a:solidFill>
                <a:latin typeface="Arial"/>
                <a:ea typeface="Arial"/>
                <a:cs typeface="Arial"/>
                <a:sym typeface="Arial"/>
              </a:rPr>
              <a:t>UML</a:t>
            </a:r>
            <a:endParaRPr sz="1100" b="1" i="0" u="none" strike="noStrike" cap="none">
              <a:solidFill>
                <a:srgbClr val="000000"/>
              </a:solidFill>
              <a:latin typeface="Arial"/>
              <a:ea typeface="Arial"/>
              <a:cs typeface="Arial"/>
              <a:sym typeface="Arial"/>
            </a:endParaRPr>
          </a:p>
          <a:p>
            <a:pPr marL="457200" marR="0" lvl="0" indent="-298450" algn="just" rtl="0">
              <a:lnSpc>
                <a:spcPct val="115000"/>
              </a:lnSpc>
              <a:spcBef>
                <a:spcPts val="0"/>
              </a:spcBef>
              <a:spcAft>
                <a:spcPts val="0"/>
              </a:spcAft>
              <a:buClr>
                <a:srgbClr val="000000"/>
              </a:buClr>
              <a:buSzPts val="1100"/>
              <a:buFont typeface="Arial"/>
              <a:buChar char="●"/>
            </a:pPr>
            <a:r>
              <a:rPr lang="nl-BE" sz="1100" b="0" i="0" u="none" strike="noStrike" cap="none">
                <a:solidFill>
                  <a:srgbClr val="000000"/>
                </a:solidFill>
                <a:latin typeface="Arial"/>
                <a:ea typeface="Arial"/>
                <a:cs typeface="Arial"/>
                <a:sym typeface="Arial"/>
              </a:rPr>
              <a:t>De volgende slides zullen kort de concepten toelichten op basis van een korte use case</a:t>
            </a:r>
            <a:endParaRPr sz="1100" b="0"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0"/>
              </a:spcAft>
              <a:buClr>
                <a:srgbClr val="000000"/>
              </a:buClr>
              <a:buSzPts val="1300"/>
              <a:buFont typeface="Arial"/>
              <a:buNone/>
            </a:pPr>
            <a:r>
              <a:rPr lang="nl-BE" sz="1300" b="1" i="0" u="none" strike="noStrike" cap="none">
                <a:solidFill>
                  <a:srgbClr val="000000"/>
                </a:solidFill>
                <a:latin typeface="Arial"/>
                <a:ea typeface="Arial"/>
                <a:cs typeface="Arial"/>
                <a:sym typeface="Arial"/>
              </a:rPr>
              <a:t>USE CASE</a:t>
            </a:r>
            <a:endParaRPr sz="1300" b="1" i="0" u="none" strike="noStrike" cap="none">
              <a:solidFill>
                <a:srgbClr val="000000"/>
              </a:solidFill>
              <a:latin typeface="Arial"/>
              <a:ea typeface="Arial"/>
              <a:cs typeface="Arial"/>
              <a:sym typeface="Arial"/>
            </a:endParaRPr>
          </a:p>
          <a:p>
            <a:pPr marL="457200" marR="0" lvl="0" indent="-298450" algn="just" rtl="0">
              <a:lnSpc>
                <a:spcPct val="115000"/>
              </a:lnSpc>
              <a:spcBef>
                <a:spcPts val="1200"/>
              </a:spcBef>
              <a:spcAft>
                <a:spcPts val="0"/>
              </a:spcAft>
              <a:buClr>
                <a:srgbClr val="000000"/>
              </a:buClr>
              <a:buSzPts val="1100"/>
              <a:buFont typeface="Arial"/>
              <a:buChar char="●"/>
            </a:pPr>
            <a:r>
              <a:rPr lang="nl-BE" sz="1100" b="0" i="0" u="none" strike="noStrike" cap="none">
                <a:solidFill>
                  <a:srgbClr val="000000"/>
                </a:solidFill>
                <a:latin typeface="Arial"/>
                <a:ea typeface="Arial"/>
                <a:cs typeface="Arial"/>
                <a:sym typeface="Arial"/>
              </a:rPr>
              <a:t>Use case voor het uitleggen van de voornaamste UML concepten:</a:t>
            </a:r>
            <a:r>
              <a:rPr lang="nl-BE" sz="1100"/>
              <a:t> </a:t>
            </a:r>
            <a:r>
              <a:rPr lang="nl-BE" sz="1100" b="1" i="0" u="none" strike="noStrike" cap="none">
                <a:solidFill>
                  <a:srgbClr val="000000"/>
                </a:solidFill>
                <a:latin typeface="Arial"/>
                <a:ea typeface="Arial"/>
                <a:cs typeface="Arial"/>
                <a:sym typeface="Arial"/>
              </a:rPr>
              <a:t>Adoptie van een dier uit het asiel door een persoon</a:t>
            </a:r>
            <a:endParaRPr sz="1100" b="1" i="0" u="none" strike="noStrike" cap="none">
              <a:solidFill>
                <a:srgbClr val="000000"/>
              </a:solidFill>
              <a:latin typeface="Arial"/>
              <a:ea typeface="Arial"/>
              <a:cs typeface="Arial"/>
              <a:sym typeface="Arial"/>
            </a:endParaRPr>
          </a:p>
          <a:p>
            <a:pPr marL="0" marR="0" lvl="0" indent="0" algn="just" rtl="0">
              <a:lnSpc>
                <a:spcPct val="115000"/>
              </a:lnSpc>
              <a:spcBef>
                <a:spcPts val="1200"/>
              </a:spcBef>
              <a:spcAft>
                <a:spcPts val="120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49" name="Google Shape;549;p78"/>
          <p:cNvSpPr txBox="1"/>
          <p:nvPr/>
        </p:nvSpPr>
        <p:spPr>
          <a:xfrm>
            <a:off x="628650" y="273853"/>
            <a:ext cx="7886700" cy="52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Unified Modeling Language (UML)</a:t>
            </a:r>
            <a:endParaRPr sz="32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79"/>
          <p:cNvGrpSpPr/>
          <p:nvPr/>
        </p:nvGrpSpPr>
        <p:grpSpPr>
          <a:xfrm>
            <a:off x="1500425" y="1244963"/>
            <a:ext cx="1863000" cy="866400"/>
            <a:chOff x="1500425" y="1244963"/>
            <a:chExt cx="1863000" cy="866400"/>
          </a:xfrm>
        </p:grpSpPr>
        <p:sp>
          <p:nvSpPr>
            <p:cNvPr id="555" name="Google Shape;555;p7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56" name="Google Shape;556;p79"/>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Persoon</a:t>
              </a:r>
              <a:endParaRPr sz="800" b="0" i="0" u="none" strike="noStrike" cap="none">
                <a:solidFill>
                  <a:srgbClr val="FFFFFF"/>
                </a:solidFill>
                <a:latin typeface="Arial"/>
                <a:ea typeface="Arial"/>
                <a:cs typeface="Arial"/>
                <a:sym typeface="Arial"/>
              </a:endParaRPr>
            </a:p>
          </p:txBody>
        </p:sp>
      </p:grpSp>
      <p:grpSp>
        <p:nvGrpSpPr>
          <p:cNvPr id="557" name="Google Shape;557;p79"/>
          <p:cNvGrpSpPr/>
          <p:nvPr/>
        </p:nvGrpSpPr>
        <p:grpSpPr>
          <a:xfrm>
            <a:off x="5573675" y="1206013"/>
            <a:ext cx="1863000" cy="866400"/>
            <a:chOff x="1500425" y="1244963"/>
            <a:chExt cx="1863000" cy="866400"/>
          </a:xfrm>
        </p:grpSpPr>
        <p:sp>
          <p:nvSpPr>
            <p:cNvPr id="558" name="Google Shape;558;p7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59" name="Google Shape;559;p79"/>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Adres</a:t>
              </a:r>
              <a:endParaRPr sz="800" b="0" i="0" u="none" strike="noStrike" cap="none">
                <a:solidFill>
                  <a:srgbClr val="FFFFFF"/>
                </a:solidFill>
                <a:latin typeface="Arial"/>
                <a:ea typeface="Arial"/>
                <a:cs typeface="Arial"/>
                <a:sym typeface="Arial"/>
              </a:endParaRPr>
            </a:p>
          </p:txBody>
        </p:sp>
      </p:grpSp>
      <p:grpSp>
        <p:nvGrpSpPr>
          <p:cNvPr id="560" name="Google Shape;560;p79"/>
          <p:cNvGrpSpPr/>
          <p:nvPr/>
        </p:nvGrpSpPr>
        <p:grpSpPr>
          <a:xfrm>
            <a:off x="1500425" y="3519088"/>
            <a:ext cx="1863000" cy="866400"/>
            <a:chOff x="1500425" y="1244963"/>
            <a:chExt cx="1863000" cy="866400"/>
          </a:xfrm>
        </p:grpSpPr>
        <p:sp>
          <p:nvSpPr>
            <p:cNvPr id="561" name="Google Shape;561;p7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62" name="Google Shape;562;p79"/>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Dier</a:t>
              </a:r>
              <a:endParaRPr sz="800" b="0" i="0" u="none" strike="noStrike" cap="none">
                <a:solidFill>
                  <a:srgbClr val="FFFFFF"/>
                </a:solidFill>
                <a:latin typeface="Arial"/>
                <a:ea typeface="Arial"/>
                <a:cs typeface="Arial"/>
                <a:sym typeface="Arial"/>
              </a:endParaRPr>
            </a:p>
          </p:txBody>
        </p:sp>
      </p:grpSp>
      <p:grpSp>
        <p:nvGrpSpPr>
          <p:cNvPr id="563" name="Google Shape;563;p79"/>
          <p:cNvGrpSpPr/>
          <p:nvPr/>
        </p:nvGrpSpPr>
        <p:grpSpPr>
          <a:xfrm>
            <a:off x="5552475" y="3519088"/>
            <a:ext cx="1863000" cy="866400"/>
            <a:chOff x="1500425" y="1244963"/>
            <a:chExt cx="1863000" cy="866400"/>
          </a:xfrm>
        </p:grpSpPr>
        <p:sp>
          <p:nvSpPr>
            <p:cNvPr id="564" name="Google Shape;564;p7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65" name="Google Shape;565;p79"/>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Asiel</a:t>
              </a:r>
              <a:endParaRPr sz="800" b="0" i="0" u="none" strike="noStrike" cap="none">
                <a:solidFill>
                  <a:srgbClr val="FFFFFF"/>
                </a:solidFill>
                <a:latin typeface="Arial"/>
                <a:ea typeface="Arial"/>
                <a:cs typeface="Arial"/>
                <a:sym typeface="Arial"/>
              </a:endParaRPr>
            </a:p>
          </p:txBody>
        </p:sp>
      </p:grpSp>
      <p:sp>
        <p:nvSpPr>
          <p:cNvPr id="566" name="Google Shape;566;p79"/>
          <p:cNvSpPr txBox="1"/>
          <p:nvPr/>
        </p:nvSpPr>
        <p:spPr>
          <a:xfrm>
            <a:off x="628650" y="273853"/>
            <a:ext cx="7886700" cy="52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Concepten of klassen</a:t>
            </a:r>
            <a:endParaRPr sz="32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80"/>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sm" len="sm"/>
          </a:ln>
        </p:spPr>
      </p:cxnSp>
      <p:sp>
        <p:nvSpPr>
          <p:cNvPr id="572" name="Google Shape;572;p80"/>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573" name="Google Shape;573;p80"/>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sm" len="sm"/>
          </a:ln>
        </p:spPr>
      </p:cxnSp>
      <p:sp>
        <p:nvSpPr>
          <p:cNvPr id="574" name="Google Shape;574;p80"/>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575" name="Google Shape;575;p80"/>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sm" len="sm"/>
          </a:ln>
        </p:spPr>
      </p:cxnSp>
      <p:sp>
        <p:nvSpPr>
          <p:cNvPr id="576" name="Google Shape;576;p80"/>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577" name="Google Shape;577;p80"/>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578" name="Google Shape;578;p80"/>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579" name="Google Shape;579;p80"/>
          <p:cNvCxnSpPr/>
          <p:nvPr/>
        </p:nvCxnSpPr>
        <p:spPr>
          <a:xfrm rot="10800000">
            <a:off x="6456542" y="2230845"/>
            <a:ext cx="0" cy="1129500"/>
          </a:xfrm>
          <a:prstGeom prst="straightConnector1">
            <a:avLst/>
          </a:prstGeom>
          <a:noFill/>
          <a:ln w="9525" cap="flat" cmpd="sng">
            <a:solidFill>
              <a:schemeClr val="accent2"/>
            </a:solidFill>
            <a:prstDash val="solid"/>
            <a:miter lim="800000"/>
            <a:headEnd type="none" w="sm" len="sm"/>
            <a:tailEnd type="none" w="sm" len="sm"/>
          </a:ln>
        </p:spPr>
      </p:cxnSp>
      <p:cxnSp>
        <p:nvCxnSpPr>
          <p:cNvPr id="580" name="Google Shape;580;p80"/>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sm" len="sm"/>
          </a:ln>
        </p:spPr>
      </p:cxnSp>
      <p:sp>
        <p:nvSpPr>
          <p:cNvPr id="581" name="Google Shape;581;p80"/>
          <p:cNvSpPr txBox="1"/>
          <p:nvPr/>
        </p:nvSpPr>
        <p:spPr>
          <a:xfrm rot="1879967">
            <a:off x="3815351" y="2690294"/>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a:t>
            </a:r>
            <a:r>
              <a:rPr lang="nl-BE" sz="1050">
                <a:solidFill>
                  <a:schemeClr val="dk1"/>
                </a:solidFill>
                <a:latin typeface="Calibri"/>
                <a:ea typeface="Calibri"/>
                <a:cs typeface="Calibri"/>
                <a:sym typeface="Calibri"/>
              </a:rPr>
              <a:t>contactpersoon</a:t>
            </a:r>
            <a:r>
              <a:rPr lang="nl-BE" sz="1050" b="0" i="0" u="none" strike="noStrike" cap="none">
                <a:solidFill>
                  <a:schemeClr val="dk1"/>
                </a:solidFill>
                <a:latin typeface="Calibri"/>
                <a:ea typeface="Calibri"/>
                <a:cs typeface="Calibri"/>
                <a:sym typeface="Calibri"/>
              </a:rPr>
              <a:t> bij</a:t>
            </a:r>
            <a:endParaRPr sz="1350" b="0" i="0" u="none" strike="noStrike" cap="none">
              <a:solidFill>
                <a:schemeClr val="dk1"/>
              </a:solidFill>
              <a:latin typeface="Calibri"/>
              <a:ea typeface="Calibri"/>
              <a:cs typeface="Calibri"/>
              <a:sym typeface="Calibri"/>
            </a:endParaRPr>
          </a:p>
        </p:txBody>
      </p:sp>
      <p:grpSp>
        <p:nvGrpSpPr>
          <p:cNvPr id="582" name="Google Shape;582;p80"/>
          <p:cNvGrpSpPr/>
          <p:nvPr/>
        </p:nvGrpSpPr>
        <p:grpSpPr>
          <a:xfrm>
            <a:off x="1500425" y="1244963"/>
            <a:ext cx="1863000" cy="866400"/>
            <a:chOff x="1500425" y="1244963"/>
            <a:chExt cx="1863000" cy="866400"/>
          </a:xfrm>
        </p:grpSpPr>
        <p:sp>
          <p:nvSpPr>
            <p:cNvPr id="583" name="Google Shape;583;p8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84" name="Google Shape;584;p80"/>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Persoon</a:t>
              </a:r>
              <a:endParaRPr sz="800" b="0" i="0" u="none" strike="noStrike" cap="none">
                <a:solidFill>
                  <a:srgbClr val="FFFFFF"/>
                </a:solidFill>
                <a:latin typeface="Arial"/>
                <a:ea typeface="Arial"/>
                <a:cs typeface="Arial"/>
                <a:sym typeface="Arial"/>
              </a:endParaRPr>
            </a:p>
          </p:txBody>
        </p:sp>
      </p:grpSp>
      <p:grpSp>
        <p:nvGrpSpPr>
          <p:cNvPr id="585" name="Google Shape;585;p80"/>
          <p:cNvGrpSpPr/>
          <p:nvPr/>
        </p:nvGrpSpPr>
        <p:grpSpPr>
          <a:xfrm>
            <a:off x="5573675" y="1206013"/>
            <a:ext cx="1863000" cy="866400"/>
            <a:chOff x="1500425" y="1244963"/>
            <a:chExt cx="1863000" cy="866400"/>
          </a:xfrm>
        </p:grpSpPr>
        <p:sp>
          <p:nvSpPr>
            <p:cNvPr id="586" name="Google Shape;586;p8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87" name="Google Shape;587;p80"/>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Adres</a:t>
              </a:r>
              <a:endParaRPr sz="800" b="0" i="0" u="none" strike="noStrike" cap="none">
                <a:solidFill>
                  <a:srgbClr val="FFFFFF"/>
                </a:solidFill>
                <a:latin typeface="Arial"/>
                <a:ea typeface="Arial"/>
                <a:cs typeface="Arial"/>
                <a:sym typeface="Arial"/>
              </a:endParaRPr>
            </a:p>
          </p:txBody>
        </p:sp>
      </p:grpSp>
      <p:grpSp>
        <p:nvGrpSpPr>
          <p:cNvPr id="588" name="Google Shape;588;p80"/>
          <p:cNvGrpSpPr/>
          <p:nvPr/>
        </p:nvGrpSpPr>
        <p:grpSpPr>
          <a:xfrm>
            <a:off x="1500425" y="3519088"/>
            <a:ext cx="1863000" cy="866400"/>
            <a:chOff x="1500425" y="1244963"/>
            <a:chExt cx="1863000" cy="866400"/>
          </a:xfrm>
        </p:grpSpPr>
        <p:sp>
          <p:nvSpPr>
            <p:cNvPr id="589" name="Google Shape;589;p8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90" name="Google Shape;590;p80"/>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Dier</a:t>
              </a:r>
              <a:endParaRPr sz="800" b="0" i="0" u="none" strike="noStrike" cap="none">
                <a:solidFill>
                  <a:srgbClr val="FFFFFF"/>
                </a:solidFill>
                <a:latin typeface="Arial"/>
                <a:ea typeface="Arial"/>
                <a:cs typeface="Arial"/>
                <a:sym typeface="Arial"/>
              </a:endParaRPr>
            </a:p>
          </p:txBody>
        </p:sp>
      </p:grpSp>
      <p:grpSp>
        <p:nvGrpSpPr>
          <p:cNvPr id="591" name="Google Shape;591;p80"/>
          <p:cNvGrpSpPr/>
          <p:nvPr/>
        </p:nvGrpSpPr>
        <p:grpSpPr>
          <a:xfrm>
            <a:off x="5552475" y="3519088"/>
            <a:ext cx="1863000" cy="866400"/>
            <a:chOff x="1500425" y="1244963"/>
            <a:chExt cx="1863000" cy="866400"/>
          </a:xfrm>
        </p:grpSpPr>
        <p:sp>
          <p:nvSpPr>
            <p:cNvPr id="592" name="Google Shape;592;p8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93" name="Google Shape;593;p80"/>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Asiel</a:t>
              </a:r>
              <a:endParaRPr sz="800" b="0" i="0" u="none" strike="noStrike" cap="none">
                <a:solidFill>
                  <a:srgbClr val="FFFFFF"/>
                </a:solidFill>
                <a:latin typeface="Arial"/>
                <a:ea typeface="Arial"/>
                <a:cs typeface="Arial"/>
                <a:sym typeface="Arial"/>
              </a:endParaRPr>
            </a:p>
          </p:txBody>
        </p:sp>
      </p:grpSp>
      <p:sp>
        <p:nvSpPr>
          <p:cNvPr id="594" name="Google Shape;594;p80"/>
          <p:cNvSpPr txBox="1"/>
          <p:nvPr/>
        </p:nvSpPr>
        <p:spPr>
          <a:xfrm>
            <a:off x="628650" y="273853"/>
            <a:ext cx="7886700" cy="52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Relaties</a:t>
            </a:r>
            <a:endParaRPr sz="32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1"/>
          <p:cNvSpPr txBox="1"/>
          <p:nvPr/>
        </p:nvSpPr>
        <p:spPr>
          <a:xfrm>
            <a:off x="3754709" y="3775916"/>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sp>
        <p:nvSpPr>
          <p:cNvPr id="600" name="Google Shape;600;p81"/>
          <p:cNvSpPr txBox="1"/>
          <p:nvPr/>
        </p:nvSpPr>
        <p:spPr>
          <a:xfrm>
            <a:off x="2044431" y="28195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sp>
        <p:nvSpPr>
          <p:cNvPr id="601" name="Google Shape;601;p81"/>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02" name="Google Shape;602;p81"/>
          <p:cNvSpPr txBox="1"/>
          <p:nvPr/>
        </p:nvSpPr>
        <p:spPr>
          <a:xfrm>
            <a:off x="3754708" y="137950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03" name="Google Shape;603;p81"/>
          <p:cNvSpPr txBox="1"/>
          <p:nvPr/>
        </p:nvSpPr>
        <p:spPr>
          <a:xfrm>
            <a:off x="6379863" y="2884536"/>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04" name="Google Shape;604;p81"/>
          <p:cNvSpPr txBox="1"/>
          <p:nvPr/>
        </p:nvSpPr>
        <p:spPr>
          <a:xfrm rot="1879967">
            <a:off x="3815351" y="2690294"/>
            <a:ext cx="1405940" cy="230756"/>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605" name="Google Shape;605;p81"/>
          <p:cNvGrpSpPr/>
          <p:nvPr/>
        </p:nvGrpSpPr>
        <p:grpSpPr>
          <a:xfrm>
            <a:off x="1500425" y="1244963"/>
            <a:ext cx="1863000" cy="866400"/>
            <a:chOff x="1500425" y="1244963"/>
            <a:chExt cx="1863000" cy="866400"/>
          </a:xfrm>
        </p:grpSpPr>
        <p:sp>
          <p:nvSpPr>
            <p:cNvPr id="606" name="Google Shape;606;p8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7" name="Google Shape;607;p8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Persoon</a:t>
              </a:r>
              <a:endParaRPr sz="800" b="0" i="0" u="none" strike="noStrike" cap="none">
                <a:solidFill>
                  <a:srgbClr val="FFFFFF"/>
                </a:solidFill>
                <a:latin typeface="Arial"/>
                <a:ea typeface="Arial"/>
                <a:cs typeface="Arial"/>
                <a:sym typeface="Arial"/>
              </a:endParaRPr>
            </a:p>
          </p:txBody>
        </p:sp>
      </p:grpSp>
      <p:grpSp>
        <p:nvGrpSpPr>
          <p:cNvPr id="608" name="Google Shape;608;p81"/>
          <p:cNvGrpSpPr/>
          <p:nvPr/>
        </p:nvGrpSpPr>
        <p:grpSpPr>
          <a:xfrm>
            <a:off x="5573675" y="1206012"/>
            <a:ext cx="1863000" cy="1145711"/>
            <a:chOff x="1500425" y="1244963"/>
            <a:chExt cx="1863000" cy="1145711"/>
          </a:xfrm>
        </p:grpSpPr>
        <p:sp>
          <p:nvSpPr>
            <p:cNvPr id="609" name="Google Shape;609;p81"/>
            <p:cNvSpPr/>
            <p:nvPr/>
          </p:nvSpPr>
          <p:spPr>
            <a:xfrm>
              <a:off x="1500425" y="1559374"/>
              <a:ext cx="1863000" cy="831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0" name="Google Shape;610;p8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Adres</a:t>
              </a:r>
              <a:endParaRPr sz="800" b="0" i="0" u="none" strike="noStrike" cap="none">
                <a:solidFill>
                  <a:srgbClr val="FFFFFF"/>
                </a:solidFill>
                <a:latin typeface="Arial"/>
                <a:ea typeface="Arial"/>
                <a:cs typeface="Arial"/>
                <a:sym typeface="Arial"/>
              </a:endParaRPr>
            </a:p>
          </p:txBody>
        </p:sp>
      </p:grpSp>
      <p:grpSp>
        <p:nvGrpSpPr>
          <p:cNvPr id="611" name="Google Shape;611;p81"/>
          <p:cNvGrpSpPr/>
          <p:nvPr/>
        </p:nvGrpSpPr>
        <p:grpSpPr>
          <a:xfrm>
            <a:off x="1500425" y="3519088"/>
            <a:ext cx="1863000" cy="1145718"/>
            <a:chOff x="1500425" y="1244963"/>
            <a:chExt cx="1863000" cy="1145718"/>
          </a:xfrm>
        </p:grpSpPr>
        <p:sp>
          <p:nvSpPr>
            <p:cNvPr id="612" name="Google Shape;612;p81"/>
            <p:cNvSpPr/>
            <p:nvPr/>
          </p:nvSpPr>
          <p:spPr>
            <a:xfrm>
              <a:off x="1500425" y="1559381"/>
              <a:ext cx="1863000" cy="831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3" name="Google Shape;613;p8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Dier</a:t>
              </a:r>
              <a:endParaRPr sz="800" b="0" i="0" u="none" strike="noStrike" cap="none">
                <a:solidFill>
                  <a:srgbClr val="FFFFFF"/>
                </a:solidFill>
                <a:latin typeface="Arial"/>
                <a:ea typeface="Arial"/>
                <a:cs typeface="Arial"/>
                <a:sym typeface="Arial"/>
              </a:endParaRPr>
            </a:p>
          </p:txBody>
        </p:sp>
      </p:grpSp>
      <p:grpSp>
        <p:nvGrpSpPr>
          <p:cNvPr id="614" name="Google Shape;614;p81"/>
          <p:cNvGrpSpPr/>
          <p:nvPr/>
        </p:nvGrpSpPr>
        <p:grpSpPr>
          <a:xfrm>
            <a:off x="5552475" y="3519088"/>
            <a:ext cx="1863000" cy="866400"/>
            <a:chOff x="1500425" y="1244963"/>
            <a:chExt cx="1863000" cy="866400"/>
          </a:xfrm>
        </p:grpSpPr>
        <p:sp>
          <p:nvSpPr>
            <p:cNvPr id="615" name="Google Shape;615;p8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6" name="Google Shape;616;p81"/>
            <p:cNvSpPr/>
            <p:nvPr/>
          </p:nvSpPr>
          <p:spPr>
            <a:xfrm>
              <a:off x="1500425" y="1244963"/>
              <a:ext cx="1863000" cy="3144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800" b="0" i="0" u="none" strike="noStrike" cap="none">
                  <a:solidFill>
                    <a:srgbClr val="FFFFFF"/>
                  </a:solidFill>
                  <a:latin typeface="Arial"/>
                  <a:ea typeface="Arial"/>
                  <a:cs typeface="Arial"/>
                  <a:sym typeface="Arial"/>
                </a:rPr>
                <a:t>Asiel</a:t>
              </a:r>
              <a:endParaRPr sz="800" b="0" i="0" u="none" strike="noStrike" cap="none">
                <a:solidFill>
                  <a:srgbClr val="FFFFFF"/>
                </a:solidFill>
                <a:latin typeface="Arial"/>
                <a:ea typeface="Arial"/>
                <a:cs typeface="Arial"/>
                <a:sym typeface="Arial"/>
              </a:endParaRPr>
            </a:p>
          </p:txBody>
        </p:sp>
      </p:grpSp>
      <p:sp>
        <p:nvSpPr>
          <p:cNvPr id="617" name="Google Shape;617;p81"/>
          <p:cNvSpPr txBox="1"/>
          <p:nvPr/>
        </p:nvSpPr>
        <p:spPr>
          <a:xfrm>
            <a:off x="1500425" y="1518050"/>
            <a:ext cx="1863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1000" b="0" i="0" u="none" strike="noStrike" cap="none">
              <a:solidFill>
                <a:srgbClr val="000000"/>
              </a:solidFill>
              <a:latin typeface="Arial"/>
              <a:ea typeface="Arial"/>
              <a:cs typeface="Arial"/>
              <a:sym typeface="Arial"/>
            </a:endParaRPr>
          </a:p>
        </p:txBody>
      </p:sp>
      <p:sp>
        <p:nvSpPr>
          <p:cNvPr id="618" name="Google Shape;618;p81"/>
          <p:cNvSpPr txBox="1"/>
          <p:nvPr/>
        </p:nvSpPr>
        <p:spPr>
          <a:xfrm>
            <a:off x="5525050" y="3784150"/>
            <a:ext cx="1863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619" name="Google Shape;619;p81"/>
          <p:cNvSpPr txBox="1"/>
          <p:nvPr/>
        </p:nvSpPr>
        <p:spPr>
          <a:xfrm>
            <a:off x="1500025" y="3833500"/>
            <a:ext cx="1863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620" name="Google Shape;620;p81"/>
          <p:cNvSpPr txBox="1"/>
          <p:nvPr/>
        </p:nvSpPr>
        <p:spPr>
          <a:xfrm>
            <a:off x="5573675" y="1532688"/>
            <a:ext cx="1863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cxnSp>
        <p:nvCxnSpPr>
          <p:cNvPr id="621" name="Google Shape;621;p81"/>
          <p:cNvCxnSpPr/>
          <p:nvPr/>
        </p:nvCxnSpPr>
        <p:spPr>
          <a:xfrm>
            <a:off x="3506750" y="4162732"/>
            <a:ext cx="1934700" cy="0"/>
          </a:xfrm>
          <a:prstGeom prst="straightConnector1">
            <a:avLst/>
          </a:prstGeom>
          <a:noFill/>
          <a:ln w="9525" cap="flat" cmpd="sng">
            <a:solidFill>
              <a:schemeClr val="accent2"/>
            </a:solidFill>
            <a:prstDash val="solid"/>
            <a:miter lim="800000"/>
            <a:headEnd type="none" w="sm" len="sm"/>
            <a:tailEnd type="none" w="sm" len="sm"/>
          </a:ln>
        </p:spPr>
      </p:cxnSp>
      <p:cxnSp>
        <p:nvCxnSpPr>
          <p:cNvPr id="622" name="Google Shape;622;p81"/>
          <p:cNvCxnSpPr/>
          <p:nvPr/>
        </p:nvCxnSpPr>
        <p:spPr>
          <a:xfrm>
            <a:off x="2350350" y="2230800"/>
            <a:ext cx="0" cy="1129800"/>
          </a:xfrm>
          <a:prstGeom prst="straightConnector1">
            <a:avLst/>
          </a:prstGeom>
          <a:noFill/>
          <a:ln w="9525" cap="flat" cmpd="sng">
            <a:solidFill>
              <a:schemeClr val="accent2"/>
            </a:solidFill>
            <a:prstDash val="solid"/>
            <a:miter lim="800000"/>
            <a:headEnd type="none" w="sm" len="sm"/>
            <a:tailEnd type="none" w="sm" len="sm"/>
          </a:ln>
        </p:spPr>
      </p:cxnSp>
      <p:cxnSp>
        <p:nvCxnSpPr>
          <p:cNvPr id="623" name="Google Shape;623;p81"/>
          <p:cNvCxnSpPr/>
          <p:nvPr/>
        </p:nvCxnSpPr>
        <p:spPr>
          <a:xfrm>
            <a:off x="3474401" y="1639225"/>
            <a:ext cx="1967100" cy="0"/>
          </a:xfrm>
          <a:prstGeom prst="straightConnector1">
            <a:avLst/>
          </a:prstGeom>
          <a:noFill/>
          <a:ln w="9525" cap="flat" cmpd="sng">
            <a:solidFill>
              <a:schemeClr val="accent2"/>
            </a:solidFill>
            <a:prstDash val="solid"/>
            <a:miter lim="800000"/>
            <a:headEnd type="none" w="sm" len="sm"/>
            <a:tailEnd type="none" w="sm" len="sm"/>
          </a:ln>
        </p:spPr>
      </p:cxnSp>
      <p:cxnSp>
        <p:nvCxnSpPr>
          <p:cNvPr id="624" name="Google Shape;624;p81"/>
          <p:cNvCxnSpPr/>
          <p:nvPr/>
        </p:nvCxnSpPr>
        <p:spPr>
          <a:xfrm rot="10800000">
            <a:off x="6456542" y="2510820"/>
            <a:ext cx="0" cy="925800"/>
          </a:xfrm>
          <a:prstGeom prst="straightConnector1">
            <a:avLst/>
          </a:prstGeom>
          <a:noFill/>
          <a:ln w="9525" cap="flat" cmpd="sng">
            <a:solidFill>
              <a:schemeClr val="accent2"/>
            </a:solidFill>
            <a:prstDash val="solid"/>
            <a:miter lim="800000"/>
            <a:headEnd type="none" w="sm" len="sm"/>
            <a:tailEnd type="none" w="sm" len="sm"/>
          </a:ln>
        </p:spPr>
      </p:cxnSp>
      <p:cxnSp>
        <p:nvCxnSpPr>
          <p:cNvPr id="625" name="Google Shape;625;p81"/>
          <p:cNvCxnSpPr/>
          <p:nvPr/>
        </p:nvCxnSpPr>
        <p:spPr>
          <a:xfrm>
            <a:off x="3474401" y="2350905"/>
            <a:ext cx="1967100" cy="1168200"/>
          </a:xfrm>
          <a:prstGeom prst="straightConnector1">
            <a:avLst/>
          </a:prstGeom>
          <a:noFill/>
          <a:ln w="9525" cap="flat" cmpd="sng">
            <a:solidFill>
              <a:schemeClr val="accent2"/>
            </a:solidFill>
            <a:prstDash val="solid"/>
            <a:miter lim="800000"/>
            <a:headEnd type="none" w="sm" len="sm"/>
            <a:tailEnd type="none" w="sm" len="sm"/>
          </a:ln>
        </p:spPr>
      </p:cxnSp>
      <p:sp>
        <p:nvSpPr>
          <p:cNvPr id="626" name="Google Shape;626;p81"/>
          <p:cNvSpPr txBox="1"/>
          <p:nvPr/>
        </p:nvSpPr>
        <p:spPr>
          <a:xfrm>
            <a:off x="628650" y="273853"/>
            <a:ext cx="7886700" cy="52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a:t>Attributie</a:t>
            </a:r>
            <a:endParaRPr sz="3200"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2"/>
          <p:cNvSpPr txBox="1">
            <a:spLocks noGrp="1"/>
          </p:cNvSpPr>
          <p:nvPr>
            <p:ph type="title" idx="4294967295"/>
          </p:nvPr>
        </p:nvSpPr>
        <p:spPr>
          <a:xfrm>
            <a:off x="272175" y="-24375"/>
            <a:ext cx="902700" cy="6240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nl-BE" sz="1000" b="1">
                <a:latin typeface="Arial"/>
                <a:ea typeface="Arial"/>
                <a:cs typeface="Arial"/>
                <a:sym typeface="Arial"/>
              </a:rPr>
              <a:t>Voorbeeld: OSLO Persoon</a:t>
            </a:r>
            <a:endParaRPr sz="1000" b="1">
              <a:latin typeface="Arial"/>
              <a:ea typeface="Arial"/>
              <a:cs typeface="Arial"/>
              <a:sym typeface="Arial"/>
            </a:endParaRPr>
          </a:p>
        </p:txBody>
      </p:sp>
      <p:pic>
        <p:nvPicPr>
          <p:cNvPr id="632" name="Google Shape;632;p82"/>
          <p:cNvPicPr preferRelativeResize="0"/>
          <p:nvPr/>
        </p:nvPicPr>
        <p:blipFill rotWithShape="1">
          <a:blip r:embed="rId3">
            <a:alphaModFix/>
          </a:blip>
          <a:srcRect l="954" t="1837" r="688" b="22226"/>
          <a:stretch/>
        </p:blipFill>
        <p:spPr>
          <a:xfrm>
            <a:off x="1120575" y="44000"/>
            <a:ext cx="8023424" cy="50555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4"/>
          <p:cNvSpPr txBox="1"/>
          <p:nvPr/>
        </p:nvSpPr>
        <p:spPr>
          <a:xfrm>
            <a:off x="628650" y="273850"/>
            <a:ext cx="7704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nl-BE" sz="3200" b="1" i="0" u="none" strike="noStrike" cap="none">
                <a:solidFill>
                  <a:srgbClr val="000000"/>
                </a:solidFill>
              </a:rPr>
              <a:t>UML: Unified Modeling Language</a:t>
            </a:r>
            <a:endParaRPr b="1" i="0" u="none" strike="noStrike" cap="none">
              <a:solidFill>
                <a:srgbClr val="000000"/>
              </a:solidFill>
            </a:endParaRPr>
          </a:p>
        </p:txBody>
      </p:sp>
      <p:pic>
        <p:nvPicPr>
          <p:cNvPr id="644" name="Google Shape;644;p84"/>
          <p:cNvPicPr preferRelativeResize="0"/>
          <p:nvPr/>
        </p:nvPicPr>
        <p:blipFill rotWithShape="1">
          <a:blip r:embed="rId3">
            <a:alphaModFix/>
          </a:blip>
          <a:srcRect/>
          <a:stretch/>
        </p:blipFill>
        <p:spPr>
          <a:xfrm>
            <a:off x="4490225" y="848425"/>
            <a:ext cx="3266099" cy="4125101"/>
          </a:xfrm>
          <a:prstGeom prst="rect">
            <a:avLst/>
          </a:prstGeom>
          <a:noFill/>
          <a:ln w="9525" cap="flat" cmpd="sng">
            <a:solidFill>
              <a:srgbClr val="000000"/>
            </a:solidFill>
            <a:prstDash val="solid"/>
            <a:round/>
            <a:headEnd type="none" w="sm" len="sm"/>
            <a:tailEnd type="none" w="sm" len="sm"/>
          </a:ln>
        </p:spPr>
      </p:pic>
      <p:pic>
        <p:nvPicPr>
          <p:cNvPr id="645" name="Google Shape;645;p84"/>
          <p:cNvPicPr preferRelativeResize="0"/>
          <p:nvPr/>
        </p:nvPicPr>
        <p:blipFill rotWithShape="1">
          <a:blip r:embed="rId4">
            <a:alphaModFix/>
          </a:blip>
          <a:srcRect l="27854" t="15546" r="51145" b="61312"/>
          <a:stretch/>
        </p:blipFill>
        <p:spPr>
          <a:xfrm>
            <a:off x="1657625" y="1599125"/>
            <a:ext cx="2423051" cy="2179299"/>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animEffect transition="in" filter="fade">
                                      <p:cBhvr>
                                        <p:cTn id="7" dur="1000"/>
                                        <p:tgtEl>
                                          <p:spTgt spid="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85"/>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651" name="Google Shape;651;p8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Vragen?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fa15db3b28_0_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gfa15db3b28_0_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gfa15db3b28_0_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Inspiratie</a:t>
            </a:r>
            <a:endParaRPr sz="3700" b="1" i="0" u="none" strike="noStrike" cap="none">
              <a:solidFill>
                <a:srgbClr val="000000"/>
              </a:solidFill>
              <a:latin typeface="Arial"/>
              <a:ea typeface="Arial"/>
              <a:cs typeface="Arial"/>
              <a:sym typeface="Arial"/>
            </a:endParaRPr>
          </a:p>
        </p:txBody>
      </p:sp>
      <p:pic>
        <p:nvPicPr>
          <p:cNvPr id="548" name="Google Shape;548;gfa15db3b28_0_51"/>
          <p:cNvPicPr preferRelativeResize="0"/>
          <p:nvPr/>
        </p:nvPicPr>
        <p:blipFill rotWithShape="1">
          <a:blip r:embed="rId4">
            <a:alphaModFix/>
          </a:blip>
          <a:srcRect/>
          <a:stretch/>
        </p:blipFill>
        <p:spPr>
          <a:xfrm>
            <a:off x="458850" y="4331226"/>
            <a:ext cx="1782099" cy="67172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g21f298efb96_0_0"/>
          <p:cNvPicPr preferRelativeResize="0"/>
          <p:nvPr/>
        </p:nvPicPr>
        <p:blipFill rotWithShape="1">
          <a:blip r:embed="rId3">
            <a:alphaModFix/>
          </a:blip>
          <a:srcRect/>
          <a:stretch/>
        </p:blipFill>
        <p:spPr>
          <a:xfrm>
            <a:off x="581913" y="785101"/>
            <a:ext cx="5826049" cy="4326050"/>
          </a:xfrm>
          <a:prstGeom prst="rect">
            <a:avLst/>
          </a:prstGeom>
          <a:noFill/>
          <a:ln>
            <a:noFill/>
          </a:ln>
        </p:spPr>
      </p:pic>
      <p:sp>
        <p:nvSpPr>
          <p:cNvPr id="579" name="Google Shape;579;g21f298efb96_0_0"/>
          <p:cNvSpPr txBox="1">
            <a:spLocks noGrp="1"/>
          </p:cNvSpPr>
          <p:nvPr>
            <p:ph type="title" idx="4294967295"/>
          </p:nvPr>
        </p:nvSpPr>
        <p:spPr>
          <a:xfrm>
            <a:off x="457200" y="205979"/>
            <a:ext cx="8229600" cy="8574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en-GB">
                <a:highlight>
                  <a:schemeClr val="lt1"/>
                </a:highlight>
              </a:rPr>
              <a:t>OSLO Besluit Publicatie</a:t>
            </a:r>
            <a:endParaRPr>
              <a:highlight>
                <a:schemeClr val="lt1"/>
              </a:highlight>
            </a:endParaRPr>
          </a:p>
        </p:txBody>
      </p:sp>
      <p:pic>
        <p:nvPicPr>
          <p:cNvPr id="2" name="Picture 1" descr="Cipal Schaubroeck | Geel">
            <a:extLst>
              <a:ext uri="{FF2B5EF4-FFF2-40B4-BE49-F238E27FC236}">
                <a16:creationId xmlns:a16="http://schemas.microsoft.com/office/drawing/2014/main" id="{F90A2161-B80B-B7CC-DB41-F48C7A1B7D2D}"/>
              </a:ext>
            </a:extLst>
          </p:cNvPr>
          <p:cNvPicPr>
            <a:picLocks noChangeAspect="1"/>
          </p:cNvPicPr>
          <p:nvPr/>
        </p:nvPicPr>
        <p:blipFill>
          <a:blip r:embed="rId4"/>
          <a:stretch>
            <a:fillRect/>
          </a:stretch>
        </p:blipFill>
        <p:spPr>
          <a:xfrm>
            <a:off x="6787011" y="840177"/>
            <a:ext cx="764696" cy="764696"/>
          </a:xfrm>
          <a:prstGeom prst="rect">
            <a:avLst/>
          </a:prstGeom>
        </p:spPr>
      </p:pic>
      <p:pic>
        <p:nvPicPr>
          <p:cNvPr id="3" name="Picture 2" descr="Green Valley Belgium - Uw partner in digitaal werken">
            <a:extLst>
              <a:ext uri="{FF2B5EF4-FFF2-40B4-BE49-F238E27FC236}">
                <a16:creationId xmlns:a16="http://schemas.microsoft.com/office/drawing/2014/main" id="{82480CD0-8F64-E57C-0D90-C68207E28ABB}"/>
              </a:ext>
            </a:extLst>
          </p:cNvPr>
          <p:cNvPicPr>
            <a:picLocks noChangeAspect="1"/>
          </p:cNvPicPr>
          <p:nvPr/>
        </p:nvPicPr>
        <p:blipFill>
          <a:blip r:embed="rId5"/>
          <a:stretch>
            <a:fillRect/>
          </a:stretch>
        </p:blipFill>
        <p:spPr>
          <a:xfrm>
            <a:off x="7715790" y="1034631"/>
            <a:ext cx="1212013" cy="303003"/>
          </a:xfrm>
          <a:prstGeom prst="rect">
            <a:avLst/>
          </a:prstGeom>
        </p:spPr>
      </p:pic>
      <p:pic>
        <p:nvPicPr>
          <p:cNvPr id="4" name="Picture 3" descr="Remmicom | Hulshout">
            <a:extLst>
              <a:ext uri="{FF2B5EF4-FFF2-40B4-BE49-F238E27FC236}">
                <a16:creationId xmlns:a16="http://schemas.microsoft.com/office/drawing/2014/main" id="{7CFE8C57-C771-E7FE-8D7B-43187BA7F9E8}"/>
              </a:ext>
            </a:extLst>
          </p:cNvPr>
          <p:cNvPicPr>
            <a:picLocks noChangeAspect="1"/>
          </p:cNvPicPr>
          <p:nvPr/>
        </p:nvPicPr>
        <p:blipFill rotWithShape="1">
          <a:blip r:embed="rId6"/>
          <a:srcRect l="17534" r="-133" b="-538"/>
          <a:stretch/>
        </p:blipFill>
        <p:spPr>
          <a:xfrm>
            <a:off x="6603805" y="1696615"/>
            <a:ext cx="1671345" cy="504836"/>
          </a:xfrm>
          <a:prstGeom prst="rect">
            <a:avLst/>
          </a:prstGeom>
        </p:spPr>
      </p:pic>
      <p:pic>
        <p:nvPicPr>
          <p:cNvPr id="5" name="Picture 4" descr="Tobania - Home">
            <a:extLst>
              <a:ext uri="{FF2B5EF4-FFF2-40B4-BE49-F238E27FC236}">
                <a16:creationId xmlns:a16="http://schemas.microsoft.com/office/drawing/2014/main" id="{36F9D0BC-6B8C-87E2-794F-E78B68AED721}"/>
              </a:ext>
            </a:extLst>
          </p:cNvPr>
          <p:cNvPicPr>
            <a:picLocks noChangeAspect="1"/>
          </p:cNvPicPr>
          <p:nvPr/>
        </p:nvPicPr>
        <p:blipFill>
          <a:blip r:embed="rId7"/>
          <a:stretch>
            <a:fillRect/>
          </a:stretch>
        </p:blipFill>
        <p:spPr>
          <a:xfrm>
            <a:off x="6802646" y="2344048"/>
            <a:ext cx="695686" cy="603670"/>
          </a:xfrm>
          <a:prstGeom prst="rect">
            <a:avLst/>
          </a:prstGeom>
        </p:spPr>
      </p:pic>
      <p:pic>
        <p:nvPicPr>
          <p:cNvPr id="6" name="Picture 5" descr="Cevi/Logins | NRB">
            <a:extLst>
              <a:ext uri="{FF2B5EF4-FFF2-40B4-BE49-F238E27FC236}">
                <a16:creationId xmlns:a16="http://schemas.microsoft.com/office/drawing/2014/main" id="{A87A60EF-16AB-DB29-1BD7-79AF14BDF9D3}"/>
              </a:ext>
            </a:extLst>
          </p:cNvPr>
          <p:cNvPicPr>
            <a:picLocks noChangeAspect="1"/>
          </p:cNvPicPr>
          <p:nvPr/>
        </p:nvPicPr>
        <p:blipFill>
          <a:blip r:embed="rId8"/>
          <a:stretch>
            <a:fillRect/>
          </a:stretch>
        </p:blipFill>
        <p:spPr>
          <a:xfrm>
            <a:off x="7949241" y="1621946"/>
            <a:ext cx="939201" cy="745826"/>
          </a:xfrm>
          <a:prstGeom prst="rect">
            <a:avLst/>
          </a:prstGeom>
        </p:spPr>
      </p:pic>
      <p:pic>
        <p:nvPicPr>
          <p:cNvPr id="7" name="Picture 6" descr="iBabs - Jouw meetings makkelijker en effectiever">
            <a:extLst>
              <a:ext uri="{FF2B5EF4-FFF2-40B4-BE49-F238E27FC236}">
                <a16:creationId xmlns:a16="http://schemas.microsoft.com/office/drawing/2014/main" id="{714B54AD-6C91-FF85-CA01-3CB77AE1C862}"/>
              </a:ext>
            </a:extLst>
          </p:cNvPr>
          <p:cNvPicPr>
            <a:picLocks noChangeAspect="1"/>
          </p:cNvPicPr>
          <p:nvPr/>
        </p:nvPicPr>
        <p:blipFill>
          <a:blip r:embed="rId9"/>
          <a:stretch>
            <a:fillRect/>
          </a:stretch>
        </p:blipFill>
        <p:spPr>
          <a:xfrm>
            <a:off x="6686010" y="3272215"/>
            <a:ext cx="1079920" cy="418705"/>
          </a:xfrm>
          <a:prstGeom prst="rect">
            <a:avLst/>
          </a:prstGeom>
        </p:spPr>
      </p:pic>
      <p:pic>
        <p:nvPicPr>
          <p:cNvPr id="8" name="Picture 7" descr="Home - Provincie Antwerpen">
            <a:extLst>
              <a:ext uri="{FF2B5EF4-FFF2-40B4-BE49-F238E27FC236}">
                <a16:creationId xmlns:a16="http://schemas.microsoft.com/office/drawing/2014/main" id="{727ACADD-720E-9D7C-1003-732626ED131C}"/>
              </a:ext>
            </a:extLst>
          </p:cNvPr>
          <p:cNvPicPr>
            <a:picLocks noChangeAspect="1"/>
          </p:cNvPicPr>
          <p:nvPr/>
        </p:nvPicPr>
        <p:blipFill>
          <a:blip r:embed="rId10"/>
          <a:stretch>
            <a:fillRect/>
          </a:stretch>
        </p:blipFill>
        <p:spPr>
          <a:xfrm>
            <a:off x="7885622" y="3338250"/>
            <a:ext cx="1123052" cy="332464"/>
          </a:xfrm>
          <a:prstGeom prst="rect">
            <a:avLst/>
          </a:prstGeom>
        </p:spPr>
      </p:pic>
      <p:pic>
        <p:nvPicPr>
          <p:cNvPr id="9" name="Picture 8" descr="Is jouw gemeente klaar voor gelinkt notuleren?">
            <a:extLst>
              <a:ext uri="{FF2B5EF4-FFF2-40B4-BE49-F238E27FC236}">
                <a16:creationId xmlns:a16="http://schemas.microsoft.com/office/drawing/2014/main" id="{B7E4EBDE-F699-E585-1A89-75CF9451602F}"/>
              </a:ext>
            </a:extLst>
          </p:cNvPr>
          <p:cNvPicPr>
            <a:picLocks noChangeAspect="1"/>
          </p:cNvPicPr>
          <p:nvPr/>
        </p:nvPicPr>
        <p:blipFill>
          <a:blip r:embed="rId11"/>
          <a:stretch>
            <a:fillRect/>
          </a:stretch>
        </p:blipFill>
        <p:spPr>
          <a:xfrm>
            <a:off x="7979973" y="2399128"/>
            <a:ext cx="877739" cy="65525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218b4d6f9ed_0_13"/>
          <p:cNvSpPr txBox="1">
            <a:spLocks noGrp="1"/>
          </p:cNvSpPr>
          <p:nvPr>
            <p:ph type="title" idx="4294967295"/>
          </p:nvPr>
        </p:nvSpPr>
        <p:spPr>
          <a:xfrm>
            <a:off x="457200" y="205979"/>
            <a:ext cx="8229600" cy="857400"/>
          </a:xfrm>
          <a:prstGeom prst="rect">
            <a:avLst/>
          </a:prstGeom>
          <a:noFill/>
          <a:ln>
            <a:noFill/>
          </a:ln>
        </p:spPr>
        <p:txBody>
          <a:bodyPr spcFirstLastPara="1" wrap="square" lIns="91425" tIns="91425" rIns="91425" bIns="91425" anchor="t" anchorCtr="0">
            <a:noAutofit/>
          </a:bodyPr>
          <a:lstStyle/>
          <a:p>
            <a:r>
              <a:rPr lang="en-GB" sz="2550">
                <a:solidFill>
                  <a:srgbClr val="333332"/>
                </a:solidFill>
                <a:highlight>
                  <a:srgbClr val="FFFFFF"/>
                </a:highlight>
                <a:latin typeface="Arial"/>
                <a:cs typeface="Arial"/>
                <a:sym typeface="Arial"/>
              </a:rPr>
              <a:t>DSI-platform </a:t>
            </a:r>
            <a:r>
              <a:rPr lang="en-GB" sz="2550" err="1">
                <a:solidFill>
                  <a:srgbClr val="333332"/>
                </a:solidFill>
                <a:highlight>
                  <a:srgbClr val="FFFFFF"/>
                </a:highlight>
                <a:latin typeface="Arial"/>
                <a:cs typeface="Arial"/>
                <a:sym typeface="Arial"/>
              </a:rPr>
              <a:t>Departement</a:t>
            </a:r>
            <a:r>
              <a:rPr lang="en-GB" sz="2550">
                <a:solidFill>
                  <a:srgbClr val="333332"/>
                </a:solidFill>
                <a:highlight>
                  <a:srgbClr val="FFFFFF"/>
                </a:highlight>
                <a:latin typeface="Arial"/>
                <a:cs typeface="Arial"/>
                <a:sym typeface="Arial"/>
              </a:rPr>
              <a:t> </a:t>
            </a:r>
            <a:r>
              <a:rPr lang="en-GB" sz="2550" err="1">
                <a:solidFill>
                  <a:srgbClr val="333332"/>
                </a:solidFill>
                <a:highlight>
                  <a:srgbClr val="FFFFFF"/>
                </a:highlight>
                <a:latin typeface="Arial"/>
                <a:cs typeface="Arial"/>
                <a:sym typeface="Arial"/>
              </a:rPr>
              <a:t>omgeving</a:t>
            </a:r>
            <a:endParaRPr lang="en-US" err="1"/>
          </a:p>
        </p:txBody>
      </p:sp>
      <p:sp>
        <p:nvSpPr>
          <p:cNvPr id="554" name="Google Shape;554;g218b4d6f9ed_0_13"/>
          <p:cNvSpPr txBox="1">
            <a:spLocks noGrp="1"/>
          </p:cNvSpPr>
          <p:nvPr>
            <p:ph type="body" idx="4294967295"/>
          </p:nvPr>
        </p:nvSpPr>
        <p:spPr>
          <a:xfrm>
            <a:off x="597379" y="911705"/>
            <a:ext cx="8229600" cy="3110400"/>
          </a:xfrm>
          <a:prstGeom prst="rect">
            <a:avLst/>
          </a:prstGeom>
          <a:noFill/>
          <a:ln>
            <a:noFill/>
          </a:ln>
        </p:spPr>
        <p:txBody>
          <a:bodyPr spcFirstLastPara="1" wrap="square" lIns="91425" tIns="91425" rIns="91425" bIns="91425" anchor="t" anchorCtr="0">
            <a:noAutofit/>
          </a:bodyPr>
          <a:lstStyle/>
          <a:p>
            <a:pPr marL="0" indent="0">
              <a:lnSpc>
                <a:spcPct val="118000"/>
              </a:lnSpc>
              <a:spcBef>
                <a:spcPts val="0"/>
              </a:spcBef>
              <a:buNone/>
            </a:pPr>
            <a:r>
              <a:rPr lang="en-US" sz="2550" err="1">
                <a:solidFill>
                  <a:srgbClr val="333332"/>
                </a:solidFill>
                <a:highlight>
                  <a:srgbClr val="FFFFFF"/>
                </a:highlight>
                <a:latin typeface="Arial"/>
                <a:cs typeface="Arial"/>
              </a:rPr>
              <a:t>Digitale</a:t>
            </a:r>
            <a:r>
              <a:rPr lang="en-US" sz="2550">
                <a:solidFill>
                  <a:srgbClr val="333332"/>
                </a:solidFill>
                <a:highlight>
                  <a:srgbClr val="FFFFFF"/>
                </a:highlight>
                <a:latin typeface="Arial"/>
                <a:cs typeface="Arial"/>
              </a:rPr>
              <a:t> </a:t>
            </a:r>
            <a:r>
              <a:rPr lang="en-US" sz="2550" err="1">
                <a:solidFill>
                  <a:srgbClr val="333332"/>
                </a:solidFill>
                <a:highlight>
                  <a:srgbClr val="FFFFFF"/>
                </a:highlight>
                <a:latin typeface="Arial"/>
                <a:cs typeface="Arial"/>
              </a:rPr>
              <a:t>Stedenbouwkundige</a:t>
            </a:r>
            <a:r>
              <a:rPr lang="en-US" sz="2550">
                <a:solidFill>
                  <a:srgbClr val="333332"/>
                </a:solidFill>
                <a:highlight>
                  <a:srgbClr val="FFFFFF"/>
                </a:highlight>
                <a:latin typeface="Arial"/>
                <a:cs typeface="Arial"/>
              </a:rPr>
              <a:t> </a:t>
            </a:r>
            <a:r>
              <a:rPr lang="en-US" sz="2550" err="1">
                <a:solidFill>
                  <a:srgbClr val="333332"/>
                </a:solidFill>
                <a:highlight>
                  <a:srgbClr val="FFFFFF"/>
                </a:highlight>
                <a:latin typeface="Arial"/>
                <a:cs typeface="Arial"/>
              </a:rPr>
              <a:t>Informatie</a:t>
            </a:r>
            <a:endParaRPr lang="en-US" sz="2550">
              <a:solidFill>
                <a:srgbClr val="333332"/>
              </a:solidFill>
              <a:highlight>
                <a:srgbClr val="FFFFFF"/>
              </a:highlight>
              <a:latin typeface="Arial"/>
              <a:cs typeface="Arial"/>
            </a:endParaRPr>
          </a:p>
          <a:p>
            <a:pPr marL="0" indent="0">
              <a:lnSpc>
                <a:spcPct val="118000"/>
              </a:lnSpc>
              <a:spcBef>
                <a:spcPts val="0"/>
              </a:spcBef>
              <a:buNone/>
            </a:pPr>
            <a:r>
              <a:rPr lang="en-US" sz="2550">
                <a:solidFill>
                  <a:srgbClr val="333332"/>
                </a:solidFill>
                <a:highlight>
                  <a:srgbClr val="FFFFFF"/>
                </a:highlight>
                <a:latin typeface="Arial"/>
                <a:ea typeface="Arial"/>
                <a:cs typeface="Arial"/>
              </a:rPr>
              <a:t>Dossier </a:t>
            </a:r>
          </a:p>
          <a:p>
            <a:pPr marL="0" indent="0">
              <a:lnSpc>
                <a:spcPct val="118000"/>
              </a:lnSpc>
              <a:spcBef>
                <a:spcPts val="0"/>
              </a:spcBef>
              <a:buNone/>
            </a:pPr>
            <a:r>
              <a:rPr lang="en-US" sz="2550" err="1">
                <a:solidFill>
                  <a:srgbClr val="333332"/>
                </a:solidFill>
                <a:highlight>
                  <a:srgbClr val="FFFFFF"/>
                </a:highlight>
                <a:latin typeface="Arial"/>
                <a:ea typeface="Arial"/>
                <a:cs typeface="Arial"/>
              </a:rPr>
              <a:t>Besluitvorming</a:t>
            </a:r>
            <a:endParaRPr lang="en-US" sz="2550">
              <a:solidFill>
                <a:srgbClr val="333332"/>
              </a:solidFill>
              <a:highlight>
                <a:srgbClr val="FFFFFF"/>
              </a:highlight>
              <a:latin typeface="Arial"/>
              <a:ea typeface="Arial"/>
              <a:cs typeface="Arial"/>
            </a:endParaRPr>
          </a:p>
          <a:p>
            <a:pPr marL="0" indent="0">
              <a:lnSpc>
                <a:spcPct val="118000"/>
              </a:lnSpc>
              <a:spcBef>
                <a:spcPts val="0"/>
              </a:spcBef>
              <a:buNone/>
            </a:pPr>
            <a:r>
              <a:rPr lang="en-US" sz="2550">
                <a:solidFill>
                  <a:srgbClr val="333332"/>
                </a:solidFill>
                <a:highlight>
                  <a:srgbClr val="FFFFFF"/>
                </a:highlight>
                <a:latin typeface="Arial"/>
                <a:cs typeface="Arial"/>
              </a:rPr>
              <a:t>Geo-</a:t>
            </a:r>
            <a:r>
              <a:rPr lang="en-US" sz="2550" err="1">
                <a:solidFill>
                  <a:srgbClr val="333332"/>
                </a:solidFill>
                <a:highlight>
                  <a:srgbClr val="FFFFFF"/>
                </a:highlight>
                <a:latin typeface="Arial"/>
                <a:cs typeface="Arial"/>
              </a:rPr>
              <a:t>objecten</a:t>
            </a:r>
            <a:r>
              <a:rPr lang="en-US" sz="2550">
                <a:solidFill>
                  <a:srgbClr val="333332"/>
                </a:solidFill>
                <a:highlight>
                  <a:srgbClr val="FFFFFF"/>
                </a:highlight>
                <a:latin typeface="Arial"/>
                <a:cs typeface="Arial"/>
              </a:rPr>
              <a:t>: contour, </a:t>
            </a:r>
            <a:r>
              <a:rPr lang="en-US" sz="2550" err="1">
                <a:solidFill>
                  <a:srgbClr val="333332"/>
                </a:solidFill>
                <a:highlight>
                  <a:srgbClr val="FFFFFF"/>
                </a:highlight>
                <a:latin typeface="Arial"/>
                <a:cs typeface="Arial"/>
              </a:rPr>
              <a:t>deelgebieden</a:t>
            </a:r>
            <a:r>
              <a:rPr lang="en-US" sz="2550">
                <a:solidFill>
                  <a:srgbClr val="333332"/>
                </a:solidFill>
                <a:highlight>
                  <a:srgbClr val="FFFFFF"/>
                </a:highlight>
                <a:latin typeface="Arial"/>
                <a:cs typeface="Arial"/>
              </a:rPr>
              <a:t>, </a:t>
            </a:r>
            <a:r>
              <a:rPr lang="en-US" sz="2550" err="1">
                <a:solidFill>
                  <a:srgbClr val="333332"/>
                </a:solidFill>
                <a:highlight>
                  <a:srgbClr val="FFFFFF"/>
                </a:highlight>
                <a:latin typeface="Arial"/>
                <a:cs typeface="Arial"/>
              </a:rPr>
              <a:t>planelementen</a:t>
            </a:r>
            <a:r>
              <a:rPr lang="en-US" sz="2550">
                <a:solidFill>
                  <a:srgbClr val="333332"/>
                </a:solidFill>
                <a:highlight>
                  <a:srgbClr val="FFFFFF"/>
                </a:highlight>
                <a:latin typeface="Arial"/>
                <a:cs typeface="Arial"/>
              </a:rPr>
              <a:t> </a:t>
            </a:r>
            <a:endParaRPr lang="en-US" sz="2550" err="1">
              <a:solidFill>
                <a:srgbClr val="333332"/>
              </a:solidFill>
              <a:highlight>
                <a:srgbClr val="FFFFFF"/>
              </a:highlight>
              <a:latin typeface="Arial"/>
              <a:cs typeface="Arial"/>
            </a:endParaRPr>
          </a:p>
          <a:p>
            <a:pPr marL="0" indent="0">
              <a:spcBef>
                <a:spcPts val="1400"/>
              </a:spcBef>
              <a:buNone/>
            </a:pPr>
            <a:endParaRPr lang="en-GB"/>
          </a:p>
        </p:txBody>
      </p:sp>
      <p:pic>
        <p:nvPicPr>
          <p:cNvPr id="2" name="Picture 1" descr="A screenshot of a computer&#10;&#10;Description automatically generated">
            <a:extLst>
              <a:ext uri="{FF2B5EF4-FFF2-40B4-BE49-F238E27FC236}">
                <a16:creationId xmlns:a16="http://schemas.microsoft.com/office/drawing/2014/main" id="{0D99ADC3-1387-B761-8A0F-C0406F6025A0}"/>
              </a:ext>
            </a:extLst>
          </p:cNvPr>
          <p:cNvPicPr>
            <a:picLocks noChangeAspect="1"/>
          </p:cNvPicPr>
          <p:nvPr/>
        </p:nvPicPr>
        <p:blipFill>
          <a:blip r:embed="rId3"/>
          <a:stretch>
            <a:fillRect/>
          </a:stretch>
        </p:blipFill>
        <p:spPr>
          <a:xfrm>
            <a:off x="4370357" y="3177651"/>
            <a:ext cx="4347174" cy="17777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980d9de18e_0_19"/>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226" name="Google Shape;226;g1980d9de18e_0_19">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218b4d6f9ed_0_13"/>
          <p:cNvSpPr txBox="1">
            <a:spLocks noGrp="1"/>
          </p:cNvSpPr>
          <p:nvPr>
            <p:ph type="title" idx="4294967295"/>
          </p:nvPr>
        </p:nvSpPr>
        <p:spPr>
          <a:xfrm>
            <a:off x="457200" y="205979"/>
            <a:ext cx="8229600" cy="857400"/>
          </a:xfrm>
          <a:prstGeom prst="rect">
            <a:avLst/>
          </a:prstGeom>
          <a:noFill/>
          <a:ln>
            <a:noFill/>
          </a:ln>
        </p:spPr>
        <p:txBody>
          <a:bodyPr spcFirstLastPara="1" wrap="square" lIns="91425" tIns="91425" rIns="91425" bIns="91425" anchor="t" anchorCtr="0">
            <a:noAutofit/>
          </a:bodyPr>
          <a:lstStyle/>
          <a:p>
            <a:r>
              <a:rPr lang="en-GB" sz="2550" err="1">
                <a:solidFill>
                  <a:srgbClr val="333332"/>
                </a:solidFill>
                <a:highlight>
                  <a:srgbClr val="FFFFFF"/>
                </a:highlight>
                <a:latin typeface="Arial"/>
                <a:cs typeface="Arial"/>
                <a:sym typeface="Arial"/>
              </a:rPr>
              <a:t>Besluit</a:t>
            </a:r>
            <a:r>
              <a:rPr lang="en-GB" sz="2550">
                <a:solidFill>
                  <a:srgbClr val="333332"/>
                </a:solidFill>
                <a:highlight>
                  <a:srgbClr val="FFFFFF"/>
                </a:highlight>
                <a:latin typeface="Arial"/>
                <a:cs typeface="Arial"/>
                <a:sym typeface="Arial"/>
              </a:rPr>
              <a:t> </a:t>
            </a:r>
            <a:r>
              <a:rPr lang="en-GB" sz="2550" err="1">
                <a:solidFill>
                  <a:srgbClr val="333332"/>
                </a:solidFill>
                <a:highlight>
                  <a:srgbClr val="FFFFFF"/>
                </a:highlight>
                <a:latin typeface="Arial"/>
                <a:cs typeface="Arial"/>
                <a:sym typeface="Arial"/>
              </a:rPr>
              <a:t>mobiliteit</a:t>
            </a:r>
            <a:r>
              <a:rPr lang="en-GB" sz="2550">
                <a:solidFill>
                  <a:srgbClr val="333332"/>
                </a:solidFill>
                <a:highlight>
                  <a:srgbClr val="FFFFFF"/>
                </a:highlight>
                <a:latin typeface="Arial"/>
                <a:cs typeface="Arial"/>
              </a:rPr>
              <a:t>  </a:t>
            </a:r>
            <a:endParaRPr lang="en-US"/>
          </a:p>
        </p:txBody>
      </p:sp>
      <p:sp>
        <p:nvSpPr>
          <p:cNvPr id="554" name="Google Shape;554;g218b4d6f9ed_0_13"/>
          <p:cNvSpPr txBox="1">
            <a:spLocks noGrp="1"/>
          </p:cNvSpPr>
          <p:nvPr>
            <p:ph type="body" idx="4294967295"/>
          </p:nvPr>
        </p:nvSpPr>
        <p:spPr>
          <a:xfrm>
            <a:off x="457200" y="1200151"/>
            <a:ext cx="8229600" cy="3110400"/>
          </a:xfrm>
          <a:prstGeom prst="rect">
            <a:avLst/>
          </a:prstGeom>
          <a:noFill/>
          <a:ln>
            <a:noFill/>
          </a:ln>
        </p:spPr>
        <p:txBody>
          <a:bodyPr spcFirstLastPara="1" wrap="square" lIns="91425" tIns="91425" rIns="91425" bIns="91425" anchor="t" anchorCtr="0">
            <a:noAutofit/>
          </a:bodyPr>
          <a:lstStyle/>
          <a:p>
            <a:pPr marL="0" indent="0">
              <a:lnSpc>
                <a:spcPct val="118000"/>
              </a:lnSpc>
              <a:spcBef>
                <a:spcPts val="0"/>
              </a:spcBef>
              <a:buNone/>
            </a:pPr>
            <a:r>
              <a:rPr lang="en-US" sz="2550" err="1">
                <a:solidFill>
                  <a:srgbClr val="333332"/>
                </a:solidFill>
                <a:highlight>
                  <a:srgbClr val="FFFFFF"/>
                </a:highlight>
                <a:latin typeface="Arial"/>
                <a:ea typeface="Arial"/>
                <a:cs typeface="Arial"/>
              </a:rPr>
              <a:t>Inname</a:t>
            </a:r>
            <a:r>
              <a:rPr lang="en-US" sz="2550">
                <a:solidFill>
                  <a:srgbClr val="333332"/>
                </a:solidFill>
                <a:highlight>
                  <a:srgbClr val="FFFFFF"/>
                </a:highlight>
                <a:latin typeface="Arial"/>
                <a:ea typeface="Arial"/>
                <a:cs typeface="Arial"/>
              </a:rPr>
              <a:t> </a:t>
            </a:r>
            <a:r>
              <a:rPr lang="en-US" sz="2550" err="1">
                <a:solidFill>
                  <a:srgbClr val="333332"/>
                </a:solidFill>
                <a:highlight>
                  <a:srgbClr val="FFFFFF"/>
                </a:highlight>
                <a:latin typeface="Arial"/>
                <a:ea typeface="Arial"/>
                <a:cs typeface="Arial"/>
              </a:rPr>
              <a:t>openbaar</a:t>
            </a:r>
            <a:r>
              <a:rPr lang="en-US" sz="2550">
                <a:solidFill>
                  <a:srgbClr val="333332"/>
                </a:solidFill>
                <a:highlight>
                  <a:srgbClr val="FFFFFF"/>
                </a:highlight>
                <a:latin typeface="Arial"/>
                <a:ea typeface="Arial"/>
                <a:cs typeface="Arial"/>
              </a:rPr>
              <a:t> </a:t>
            </a:r>
            <a:r>
              <a:rPr lang="en-US" sz="2550" err="1">
                <a:solidFill>
                  <a:srgbClr val="333332"/>
                </a:solidFill>
                <a:highlight>
                  <a:srgbClr val="FFFFFF"/>
                </a:highlight>
                <a:latin typeface="Arial"/>
                <a:ea typeface="Arial"/>
                <a:cs typeface="Arial"/>
              </a:rPr>
              <a:t>domein</a:t>
            </a:r>
          </a:p>
          <a:p>
            <a:pPr marL="0" indent="0">
              <a:lnSpc>
                <a:spcPct val="118000"/>
              </a:lnSpc>
              <a:spcBef>
                <a:spcPts val="0"/>
              </a:spcBef>
              <a:buNone/>
            </a:pPr>
            <a:r>
              <a:rPr lang="en-US" sz="2550" err="1">
                <a:solidFill>
                  <a:srgbClr val="333332"/>
                </a:solidFill>
                <a:highlight>
                  <a:srgbClr val="FFFFFF"/>
                </a:highlight>
                <a:latin typeface="Arial"/>
                <a:ea typeface="Arial"/>
                <a:cs typeface="Arial"/>
              </a:rPr>
              <a:t>Mobiliteitshinder</a:t>
            </a:r>
          </a:p>
          <a:p>
            <a:pPr marL="0" indent="0">
              <a:lnSpc>
                <a:spcPct val="118000"/>
              </a:lnSpc>
              <a:spcBef>
                <a:spcPts val="0"/>
              </a:spcBef>
              <a:buNone/>
            </a:pPr>
            <a:r>
              <a:rPr lang="en-US" sz="2600">
                <a:solidFill>
                  <a:srgbClr val="333332"/>
                </a:solidFill>
                <a:highlight>
                  <a:srgbClr val="FFFFFF"/>
                </a:highlight>
                <a:latin typeface="Arial"/>
                <a:cs typeface="Arial"/>
              </a:rPr>
              <a:t>→ GIPOD</a:t>
            </a:r>
            <a:endParaRPr lang="en-US"/>
          </a:p>
          <a:p>
            <a:pPr marL="0" lvl="0" indent="0" algn="l">
              <a:lnSpc>
                <a:spcPct val="118000"/>
              </a:lnSpc>
              <a:spcBef>
                <a:spcPts val="0"/>
              </a:spcBef>
              <a:spcAft>
                <a:spcPts val="0"/>
              </a:spcAft>
              <a:buSzPts val="1980"/>
              <a:buNone/>
            </a:pPr>
            <a:r>
              <a:rPr lang="en-US" sz="2550" err="1">
                <a:solidFill>
                  <a:srgbClr val="333332"/>
                </a:solidFill>
                <a:highlight>
                  <a:srgbClr val="FFFFFF"/>
                </a:highlight>
                <a:latin typeface="Arial"/>
                <a:ea typeface="Arial"/>
                <a:cs typeface="Arial"/>
              </a:rPr>
              <a:t>Mobiliteitsmaatregelen</a:t>
            </a:r>
            <a:endParaRPr sz="2550" err="1">
              <a:solidFill>
                <a:srgbClr val="333332"/>
              </a:solidFill>
              <a:highlight>
                <a:srgbClr val="FFFFFF"/>
              </a:highlight>
              <a:latin typeface="Arial"/>
              <a:ea typeface="Arial"/>
              <a:cs typeface="Arial"/>
            </a:endParaRPr>
          </a:p>
          <a:p>
            <a:pPr marL="0" indent="0">
              <a:lnSpc>
                <a:spcPct val="118000"/>
              </a:lnSpc>
              <a:spcBef>
                <a:spcPts val="0"/>
              </a:spcBef>
              <a:buNone/>
            </a:pPr>
            <a:r>
              <a:rPr lang="en-GB" sz="2550" err="1">
                <a:solidFill>
                  <a:srgbClr val="333332"/>
                </a:solidFill>
                <a:highlight>
                  <a:srgbClr val="FFFFFF"/>
                </a:highlight>
                <a:latin typeface="Arial"/>
                <a:cs typeface="Arial"/>
              </a:rPr>
              <a:t>Verkeerstekens</a:t>
            </a:r>
            <a:r>
              <a:rPr lang="en-GB" sz="2550">
                <a:solidFill>
                  <a:srgbClr val="333332"/>
                </a:solidFill>
                <a:highlight>
                  <a:srgbClr val="FFFFFF"/>
                </a:highlight>
                <a:latin typeface="Arial"/>
                <a:cs typeface="Arial"/>
              </a:rPr>
              <a:t> </a:t>
            </a:r>
          </a:p>
          <a:p>
            <a:pPr marL="0" indent="0">
              <a:lnSpc>
                <a:spcPct val="118000"/>
              </a:lnSpc>
              <a:spcBef>
                <a:spcPts val="0"/>
              </a:spcBef>
              <a:buNone/>
            </a:pPr>
            <a:r>
              <a:rPr lang="en-GB" sz="2550">
                <a:solidFill>
                  <a:srgbClr val="333332"/>
                </a:solidFill>
                <a:highlight>
                  <a:srgbClr val="FFFFFF"/>
                </a:highlight>
                <a:latin typeface="Arial"/>
                <a:cs typeface="Arial"/>
              </a:rPr>
              <a:t>→ Verkeersbordendatabank</a:t>
            </a:r>
          </a:p>
          <a:p>
            <a:pPr marL="0" lvl="0" indent="0" algn="l" rtl="0">
              <a:spcBef>
                <a:spcPts val="1400"/>
              </a:spcBef>
              <a:spcAft>
                <a:spcPts val="0"/>
              </a:spcAft>
              <a:buSzPts val="1980"/>
              <a:buNone/>
            </a:pPr>
            <a:endParaRPr lang="en-GB"/>
          </a:p>
        </p:txBody>
      </p:sp>
      <p:pic>
        <p:nvPicPr>
          <p:cNvPr id="2" name="Picture 1" descr="A diagram of a computer&#10;&#10;Description automatically generated">
            <a:extLst>
              <a:ext uri="{FF2B5EF4-FFF2-40B4-BE49-F238E27FC236}">
                <a16:creationId xmlns:a16="http://schemas.microsoft.com/office/drawing/2014/main" id="{3FC78516-7141-E67F-ACFA-B36BF377BF1E}"/>
              </a:ext>
            </a:extLst>
          </p:cNvPr>
          <p:cNvPicPr>
            <a:picLocks noChangeAspect="1"/>
          </p:cNvPicPr>
          <p:nvPr/>
        </p:nvPicPr>
        <p:blipFill>
          <a:blip r:embed="rId3"/>
          <a:stretch>
            <a:fillRect/>
          </a:stretch>
        </p:blipFill>
        <p:spPr>
          <a:xfrm>
            <a:off x="4947249" y="995499"/>
            <a:ext cx="3697497" cy="3103978"/>
          </a:xfrm>
          <a:prstGeom prst="rect">
            <a:avLst/>
          </a:prstGeom>
        </p:spPr>
      </p:pic>
    </p:spTree>
    <p:extLst>
      <p:ext uri="{BB962C8B-B14F-4D97-AF65-F5344CB8AC3E}">
        <p14:creationId xmlns:p14="http://schemas.microsoft.com/office/powerpoint/2010/main" val="2522839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218b4d6f9ed_0_13"/>
          <p:cNvSpPr txBox="1">
            <a:spLocks noGrp="1"/>
          </p:cNvSpPr>
          <p:nvPr>
            <p:ph type="title" idx="4294967295"/>
          </p:nvPr>
        </p:nvSpPr>
        <p:spPr>
          <a:xfrm>
            <a:off x="457200" y="205979"/>
            <a:ext cx="8229600" cy="857400"/>
          </a:xfrm>
          <a:prstGeom prst="rect">
            <a:avLst/>
          </a:prstGeom>
          <a:noFill/>
          <a:ln>
            <a:noFill/>
          </a:ln>
        </p:spPr>
        <p:txBody>
          <a:bodyPr spcFirstLastPara="1" wrap="square" lIns="91425" tIns="91425" rIns="91425" bIns="91425" anchor="t" anchorCtr="0">
            <a:noAutofit/>
          </a:bodyPr>
          <a:lstStyle/>
          <a:p>
            <a:r>
              <a:rPr lang="en-GB" sz="2550" err="1">
                <a:solidFill>
                  <a:srgbClr val="333332"/>
                </a:solidFill>
                <a:highlight>
                  <a:srgbClr val="FFFFFF"/>
                </a:highlight>
                <a:latin typeface="Arial"/>
                <a:cs typeface="Arial"/>
                <a:sym typeface="Arial"/>
              </a:rPr>
              <a:t>Logies</a:t>
            </a:r>
            <a:r>
              <a:rPr lang="en-GB" sz="2550">
                <a:solidFill>
                  <a:srgbClr val="333332"/>
                </a:solidFill>
                <a:highlight>
                  <a:srgbClr val="FFFFFF"/>
                </a:highlight>
                <a:latin typeface="Arial"/>
                <a:cs typeface="Arial"/>
                <a:sym typeface="Arial"/>
              </a:rPr>
              <a:t> basis</a:t>
            </a:r>
            <a:endParaRPr lang="en-US" dirty="0"/>
          </a:p>
        </p:txBody>
      </p:sp>
      <p:sp>
        <p:nvSpPr>
          <p:cNvPr id="554" name="Google Shape;554;g218b4d6f9ed_0_13"/>
          <p:cNvSpPr txBox="1">
            <a:spLocks noGrp="1"/>
          </p:cNvSpPr>
          <p:nvPr>
            <p:ph type="body" idx="4294967295"/>
          </p:nvPr>
        </p:nvSpPr>
        <p:spPr>
          <a:xfrm>
            <a:off x="457200" y="1200151"/>
            <a:ext cx="8229600" cy="3110400"/>
          </a:xfrm>
          <a:prstGeom prst="rect">
            <a:avLst/>
          </a:prstGeom>
          <a:noFill/>
          <a:ln>
            <a:noFill/>
          </a:ln>
        </p:spPr>
        <p:txBody>
          <a:bodyPr spcFirstLastPara="1" wrap="square" lIns="91425" tIns="91425" rIns="91425" bIns="91425" anchor="t" anchorCtr="0">
            <a:noAutofit/>
          </a:bodyPr>
          <a:lstStyle/>
          <a:p>
            <a:pPr marL="0" indent="0">
              <a:lnSpc>
                <a:spcPct val="118000"/>
              </a:lnSpc>
              <a:spcBef>
                <a:spcPts val="0"/>
              </a:spcBef>
              <a:buNone/>
            </a:pPr>
            <a:r>
              <a:rPr lang="en-US" sz="2550">
                <a:solidFill>
                  <a:srgbClr val="333332"/>
                </a:solidFill>
                <a:highlight>
                  <a:srgbClr val="FFFFFF"/>
                </a:highlight>
                <a:latin typeface="Arial"/>
                <a:ea typeface="Arial"/>
                <a:cs typeface="Arial"/>
              </a:rPr>
              <a:t>POI </a:t>
            </a:r>
            <a:r>
              <a:rPr lang="en-US" sz="2550" err="1">
                <a:solidFill>
                  <a:srgbClr val="333332"/>
                </a:solidFill>
                <a:highlight>
                  <a:srgbClr val="FFFFFF"/>
                </a:highlight>
                <a:latin typeface="Arial"/>
                <a:ea typeface="Arial"/>
                <a:cs typeface="Arial"/>
              </a:rPr>
              <a:t>linken</a:t>
            </a:r>
            <a:r>
              <a:rPr lang="en-US" sz="2550">
                <a:solidFill>
                  <a:srgbClr val="333332"/>
                </a:solidFill>
                <a:highlight>
                  <a:srgbClr val="FFFFFF"/>
                </a:highlight>
                <a:latin typeface="Arial"/>
                <a:ea typeface="Arial"/>
                <a:cs typeface="Arial"/>
              </a:rPr>
              <a:t> met </a:t>
            </a:r>
            <a:r>
              <a:rPr lang="en-US" sz="2550" err="1">
                <a:solidFill>
                  <a:srgbClr val="333332"/>
                </a:solidFill>
                <a:highlight>
                  <a:srgbClr val="FFFFFF"/>
                </a:highlight>
                <a:latin typeface="Arial"/>
                <a:ea typeface="Arial"/>
                <a:cs typeface="Arial"/>
              </a:rPr>
              <a:t>regio</a:t>
            </a:r>
          </a:p>
          <a:p>
            <a:pPr marL="0" indent="0">
              <a:lnSpc>
                <a:spcPct val="118000"/>
              </a:lnSpc>
              <a:spcBef>
                <a:spcPts val="0"/>
              </a:spcBef>
              <a:buNone/>
            </a:pPr>
            <a:endParaRPr lang="en-US" sz="2550">
              <a:solidFill>
                <a:srgbClr val="333332"/>
              </a:solidFill>
              <a:highlight>
                <a:srgbClr val="FFFFFF"/>
              </a:highlight>
              <a:latin typeface="Arial"/>
              <a:ea typeface="Arial"/>
              <a:cs typeface="Arial"/>
            </a:endParaRPr>
          </a:p>
          <a:p>
            <a:pPr marL="0" indent="0">
              <a:lnSpc>
                <a:spcPct val="118000"/>
              </a:lnSpc>
              <a:spcBef>
                <a:spcPts val="0"/>
              </a:spcBef>
              <a:buNone/>
            </a:pPr>
            <a:r>
              <a:rPr lang="en-US" sz="2550" err="1">
                <a:solidFill>
                  <a:srgbClr val="333332"/>
                </a:solidFill>
                <a:highlight>
                  <a:srgbClr val="FFFFFF"/>
                </a:highlight>
                <a:latin typeface="Arial"/>
                <a:ea typeface="Arial"/>
                <a:cs typeface="Arial"/>
              </a:rPr>
              <a:t>Toerisme</a:t>
            </a:r>
            <a:r>
              <a:rPr lang="en-US" sz="2550">
                <a:solidFill>
                  <a:srgbClr val="333332"/>
                </a:solidFill>
                <a:highlight>
                  <a:srgbClr val="FFFFFF"/>
                </a:highlight>
                <a:latin typeface="Arial"/>
                <a:ea typeface="Arial"/>
                <a:cs typeface="Arial"/>
              </a:rPr>
              <a:t> Vlaanderen</a:t>
            </a:r>
            <a:endParaRPr lang="en-US"/>
          </a:p>
          <a:p>
            <a:pPr marL="0" indent="0">
              <a:lnSpc>
                <a:spcPct val="118000"/>
              </a:lnSpc>
              <a:spcBef>
                <a:spcPts val="0"/>
              </a:spcBef>
              <a:buNone/>
            </a:pPr>
            <a:r>
              <a:rPr lang="en-US" sz="2550" err="1">
                <a:solidFill>
                  <a:srgbClr val="333332"/>
                </a:solidFill>
                <a:highlight>
                  <a:srgbClr val="FFFFFF"/>
                </a:highlight>
                <a:latin typeface="Arial"/>
                <a:ea typeface="Arial"/>
                <a:cs typeface="Arial"/>
              </a:rPr>
              <a:t>Westtoer</a:t>
            </a:r>
            <a:endParaRPr lang="en-US" sz="2550">
              <a:solidFill>
                <a:srgbClr val="333332"/>
              </a:solidFill>
              <a:highlight>
                <a:srgbClr val="FFFFFF"/>
              </a:highlight>
              <a:latin typeface="Arial"/>
              <a:ea typeface="Arial"/>
              <a:cs typeface="Arial"/>
            </a:endParaRPr>
          </a:p>
          <a:p>
            <a:pPr marL="0" lvl="0" indent="0" algn="l" rtl="0">
              <a:spcBef>
                <a:spcPts val="1400"/>
              </a:spcBef>
              <a:spcAft>
                <a:spcPts val="0"/>
              </a:spcAft>
              <a:buSzPts val="1980"/>
              <a:buNone/>
            </a:pPr>
            <a:endParaRPr/>
          </a:p>
        </p:txBody>
      </p:sp>
      <p:pic>
        <p:nvPicPr>
          <p:cNvPr id="2" name="Picture 1" descr="A diagram of a computer&#10;&#10;Description automatically generated">
            <a:extLst>
              <a:ext uri="{FF2B5EF4-FFF2-40B4-BE49-F238E27FC236}">
                <a16:creationId xmlns:a16="http://schemas.microsoft.com/office/drawing/2014/main" id="{850592F9-C34D-6DE9-BEE3-C647BD2FD76C}"/>
              </a:ext>
            </a:extLst>
          </p:cNvPr>
          <p:cNvPicPr>
            <a:picLocks noChangeAspect="1"/>
          </p:cNvPicPr>
          <p:nvPr/>
        </p:nvPicPr>
        <p:blipFill>
          <a:blip r:embed="rId3"/>
          <a:stretch>
            <a:fillRect/>
          </a:stretch>
        </p:blipFill>
        <p:spPr>
          <a:xfrm>
            <a:off x="4383836" y="906305"/>
            <a:ext cx="4597878" cy="3276974"/>
          </a:xfrm>
          <a:prstGeom prst="rect">
            <a:avLst/>
          </a:prstGeom>
        </p:spPr>
      </p:pic>
    </p:spTree>
    <p:extLst>
      <p:ext uri="{BB962C8B-B14F-4D97-AF65-F5344CB8AC3E}">
        <p14:creationId xmlns:p14="http://schemas.microsoft.com/office/powerpoint/2010/main" val="3561639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218b4d6f9ed_0_13"/>
          <p:cNvSpPr txBox="1">
            <a:spLocks noGrp="1"/>
          </p:cNvSpPr>
          <p:nvPr>
            <p:ph type="title" idx="4294967295"/>
          </p:nvPr>
        </p:nvSpPr>
        <p:spPr>
          <a:xfrm>
            <a:off x="457200" y="205979"/>
            <a:ext cx="8229600" cy="8574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en-GB" sz="2550" b="0">
                <a:solidFill>
                  <a:srgbClr val="333332"/>
                </a:solidFill>
                <a:highlight>
                  <a:srgbClr val="FFFFFF"/>
                </a:highlight>
                <a:latin typeface="Arial"/>
                <a:ea typeface="Arial"/>
                <a:cs typeface="Arial"/>
                <a:sym typeface="Arial"/>
              </a:rPr>
              <a:t>Interbestuurlijke Producten- en Dienstencatalogus (IPDC)</a:t>
            </a:r>
            <a:endParaRPr/>
          </a:p>
        </p:txBody>
      </p:sp>
      <p:sp>
        <p:nvSpPr>
          <p:cNvPr id="554" name="Google Shape;554;g218b4d6f9ed_0_13"/>
          <p:cNvSpPr txBox="1">
            <a:spLocks noGrp="1"/>
          </p:cNvSpPr>
          <p:nvPr>
            <p:ph type="body" idx="4294967295"/>
          </p:nvPr>
        </p:nvSpPr>
        <p:spPr>
          <a:xfrm>
            <a:off x="457200" y="1200151"/>
            <a:ext cx="8229600" cy="3110400"/>
          </a:xfrm>
          <a:prstGeom prst="rect">
            <a:avLst/>
          </a:prstGeom>
          <a:noFill/>
          <a:ln>
            <a:noFill/>
          </a:ln>
        </p:spPr>
        <p:txBody>
          <a:bodyPr spcFirstLastPara="1" wrap="square" lIns="91425" tIns="91425" rIns="91425" bIns="91425" anchor="t" anchorCtr="0">
            <a:noAutofit/>
          </a:bodyPr>
          <a:lstStyle/>
          <a:p>
            <a:pPr marL="0" lvl="0" indent="0" algn="l" rtl="0">
              <a:lnSpc>
                <a:spcPct val="118000"/>
              </a:lnSpc>
              <a:spcBef>
                <a:spcPts val="0"/>
              </a:spcBef>
              <a:spcAft>
                <a:spcPts val="0"/>
              </a:spcAft>
              <a:buSzPts val="1980"/>
              <a:buNone/>
            </a:pPr>
            <a:endParaRPr sz="2550">
              <a:solidFill>
                <a:srgbClr val="333332"/>
              </a:solidFill>
              <a:highlight>
                <a:srgbClr val="FFFFFF"/>
              </a:highlight>
              <a:latin typeface="Arial"/>
              <a:ea typeface="Arial"/>
              <a:cs typeface="Arial"/>
              <a:sym typeface="Arial"/>
            </a:endParaRPr>
          </a:p>
          <a:p>
            <a:pPr marL="0" lvl="0" indent="0" algn="l" rtl="0">
              <a:lnSpc>
                <a:spcPct val="150000"/>
              </a:lnSpc>
              <a:spcBef>
                <a:spcPts val="0"/>
              </a:spcBef>
              <a:spcAft>
                <a:spcPts val="0"/>
              </a:spcAft>
              <a:buSzPts val="1980"/>
              <a:buNone/>
            </a:pPr>
            <a:r>
              <a:rPr lang="en-GB" sz="1400">
                <a:highlight>
                  <a:srgbClr val="FFFFFF"/>
                </a:highlight>
                <a:latin typeface="Arial"/>
                <a:ea typeface="Arial"/>
                <a:cs typeface="Arial"/>
                <a:sym typeface="Arial"/>
              </a:rPr>
              <a:t>De lokale en provinciale besturen zijn het eerste aanspreekpunt voor de burger. Zij hebben nood aan correcte informatie over alle overheidsproducten en -diensten. De Interbestuurlijke Producten- en Dienstencatalogus (IPDC) biedt een overzicht van de verschillende dienstverleningen van de lokale, Vlaamse en federale overheid.</a:t>
            </a:r>
            <a:endParaRPr sz="1400">
              <a:highlight>
                <a:srgbClr val="FFFFFF"/>
              </a:highlight>
              <a:latin typeface="Arial"/>
              <a:ea typeface="Arial"/>
              <a:cs typeface="Arial"/>
              <a:sym typeface="Arial"/>
            </a:endParaRPr>
          </a:p>
          <a:p>
            <a:pPr marL="0" lvl="0" indent="0" algn="l" rtl="0">
              <a:lnSpc>
                <a:spcPct val="90000"/>
              </a:lnSpc>
              <a:spcBef>
                <a:spcPts val="1400"/>
              </a:spcBef>
              <a:spcAft>
                <a:spcPts val="0"/>
              </a:spcAft>
              <a:buSzPts val="1980"/>
              <a:buNone/>
            </a:pPr>
            <a:endParaRPr/>
          </a:p>
        </p:txBody>
      </p:sp>
    </p:spTree>
    <p:extLst>
      <p:ext uri="{BB962C8B-B14F-4D97-AF65-F5344CB8AC3E}">
        <p14:creationId xmlns:p14="http://schemas.microsoft.com/office/powerpoint/2010/main" val="2694947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218b4d6f9ed_0_5"/>
          <p:cNvSpPr txBox="1">
            <a:spLocks noGrp="1"/>
          </p:cNvSpPr>
          <p:nvPr>
            <p:ph type="title" idx="4294967295"/>
          </p:nvPr>
        </p:nvSpPr>
        <p:spPr>
          <a:xfrm>
            <a:off x="457200" y="205979"/>
            <a:ext cx="8229600" cy="857400"/>
          </a:xfrm>
          <a:prstGeom prst="rect">
            <a:avLst/>
          </a:prstGeom>
          <a:noFill/>
          <a:ln>
            <a:noFill/>
          </a:ln>
        </p:spPr>
        <p:txBody>
          <a:bodyPr spcFirstLastPara="1" wrap="square" lIns="91425" tIns="91425" rIns="91425" bIns="91425" anchor="t" anchorCtr="0">
            <a:noAutofit/>
          </a:bodyPr>
          <a:lstStyle/>
          <a:p>
            <a:pPr marL="0" lvl="0" indent="0" algn="l" rtl="0">
              <a:lnSpc>
                <a:spcPct val="102702"/>
              </a:lnSpc>
              <a:spcBef>
                <a:spcPts val="0"/>
              </a:spcBef>
              <a:spcAft>
                <a:spcPts val="0"/>
              </a:spcAft>
              <a:buSzPts val="3700"/>
              <a:buNone/>
            </a:pPr>
            <a:r>
              <a:rPr lang="en-GB"/>
              <a:t>IPDC - LPDC (Implementatiemodel)</a:t>
            </a:r>
            <a:endParaRPr/>
          </a:p>
        </p:txBody>
      </p:sp>
      <p:pic>
        <p:nvPicPr>
          <p:cNvPr id="560" name="Google Shape;560;g218b4d6f9ed_0_5"/>
          <p:cNvPicPr preferRelativeResize="0"/>
          <p:nvPr/>
        </p:nvPicPr>
        <p:blipFill rotWithShape="1">
          <a:blip r:embed="rId3">
            <a:alphaModFix/>
          </a:blip>
          <a:srcRect/>
          <a:stretch/>
        </p:blipFill>
        <p:spPr>
          <a:xfrm>
            <a:off x="693062" y="1200150"/>
            <a:ext cx="7757885" cy="3943350"/>
          </a:xfrm>
          <a:prstGeom prst="rect">
            <a:avLst/>
          </a:prstGeom>
          <a:noFill/>
          <a:ln>
            <a:noFill/>
          </a:ln>
        </p:spPr>
      </p:pic>
      <p:sp>
        <p:nvSpPr>
          <p:cNvPr id="2" name="Rectangle 1">
            <a:extLst>
              <a:ext uri="{FF2B5EF4-FFF2-40B4-BE49-F238E27FC236}">
                <a16:creationId xmlns:a16="http://schemas.microsoft.com/office/drawing/2014/main" id="{012D4F29-CFD0-ADC3-FB2B-DD410C4FDCBE}"/>
              </a:ext>
            </a:extLst>
          </p:cNvPr>
          <p:cNvSpPr/>
          <p:nvPr/>
        </p:nvSpPr>
        <p:spPr>
          <a:xfrm>
            <a:off x="4387903" y="2010207"/>
            <a:ext cx="1350572" cy="10513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F61D6200-0F97-9225-7184-46B77D19B1DA}"/>
              </a:ext>
            </a:extLst>
          </p:cNvPr>
          <p:cNvSpPr/>
          <p:nvPr/>
        </p:nvSpPr>
        <p:spPr>
          <a:xfrm>
            <a:off x="4385207" y="2322916"/>
            <a:ext cx="1350572" cy="10513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E8918FFA-E143-38D5-355D-BE29442EFED5}"/>
              </a:ext>
            </a:extLst>
          </p:cNvPr>
          <p:cNvSpPr/>
          <p:nvPr/>
        </p:nvSpPr>
        <p:spPr>
          <a:xfrm>
            <a:off x="4385206" y="2471182"/>
            <a:ext cx="1353267" cy="20218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AD097F5-0D8B-5207-4DFA-94D95B152C20}"/>
              </a:ext>
            </a:extLst>
          </p:cNvPr>
          <p:cNvSpPr/>
          <p:nvPr/>
        </p:nvSpPr>
        <p:spPr>
          <a:xfrm>
            <a:off x="6611900" y="1392880"/>
            <a:ext cx="854554" cy="149075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27537E0D-0E94-092F-C502-8A9E1F68A3E8}"/>
              </a:ext>
            </a:extLst>
          </p:cNvPr>
          <p:cNvSpPr/>
          <p:nvPr/>
        </p:nvSpPr>
        <p:spPr>
          <a:xfrm>
            <a:off x="7485324" y="2883631"/>
            <a:ext cx="854554" cy="36662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218b4d6f9ed_0_20"/>
          <p:cNvSpPr txBox="1">
            <a:spLocks noGrp="1"/>
          </p:cNvSpPr>
          <p:nvPr>
            <p:ph type="title" idx="4294967295"/>
          </p:nvPr>
        </p:nvSpPr>
        <p:spPr>
          <a:xfrm>
            <a:off x="457200" y="205979"/>
            <a:ext cx="8229600" cy="857400"/>
          </a:xfrm>
          <a:prstGeom prst="rect">
            <a:avLst/>
          </a:prstGeom>
          <a:noFill/>
          <a:ln>
            <a:noFill/>
          </a:ln>
        </p:spPr>
        <p:txBody>
          <a:bodyPr spcFirstLastPara="1" wrap="square" lIns="91425" tIns="91425" rIns="91425" bIns="91425" anchor="t" anchorCtr="0">
            <a:noAutofit/>
          </a:bodyPr>
          <a:lstStyle/>
          <a:p>
            <a:r>
              <a:rPr lang="en-GB" sz="3200"/>
              <a:t>Andere </a:t>
            </a:r>
            <a:r>
              <a:rPr lang="en-GB" sz="3200" dirty="0" err="1"/>
              <a:t>datastandaarden</a:t>
            </a:r>
            <a:r>
              <a:rPr lang="en-GB" sz="3200"/>
              <a:t> </a:t>
            </a:r>
            <a:r>
              <a:rPr lang="en-GB" sz="3200" dirty="0" err="1"/>
              <a:t>omtrent</a:t>
            </a:r>
            <a:r>
              <a:rPr lang="en-GB" sz="3200"/>
              <a:t> </a:t>
            </a:r>
            <a:r>
              <a:rPr lang="en-GB" sz="3200" dirty="0" err="1"/>
              <a:t>besluiten</a:t>
            </a:r>
          </a:p>
        </p:txBody>
      </p:sp>
      <p:sp>
        <p:nvSpPr>
          <p:cNvPr id="566" name="Google Shape;566;g218b4d6f9ed_0_20"/>
          <p:cNvSpPr txBox="1">
            <a:spLocks noGrp="1"/>
          </p:cNvSpPr>
          <p:nvPr>
            <p:ph type="body" idx="4294967295"/>
          </p:nvPr>
        </p:nvSpPr>
        <p:spPr>
          <a:xfrm>
            <a:off x="457200" y="762516"/>
            <a:ext cx="3261360" cy="3110400"/>
          </a:xfrm>
          <a:prstGeom prst="rect">
            <a:avLst/>
          </a:prstGeom>
          <a:noFill/>
          <a:ln>
            <a:noFill/>
          </a:ln>
        </p:spPr>
        <p:txBody>
          <a:bodyPr spcFirstLastPara="1" wrap="square" lIns="91425" tIns="91425" rIns="91425" bIns="91425" anchor="t" anchorCtr="0">
            <a:noAutofit/>
          </a:bodyPr>
          <a:lstStyle/>
          <a:p>
            <a:r>
              <a:rPr lang="en-GB"/>
              <a:t>Dossier</a:t>
            </a:r>
            <a:r>
              <a:rPr lang="en-GB" dirty="0"/>
              <a:t> (</a:t>
            </a:r>
            <a:r>
              <a:rPr lang="en-GB" dirty="0" err="1"/>
              <a:t>Procedurestap</a:t>
            </a:r>
            <a:r>
              <a:rPr lang="en-GB" dirty="0"/>
              <a:t>)</a:t>
            </a:r>
          </a:p>
          <a:p>
            <a:pPr>
              <a:spcBef>
                <a:spcPts val="0"/>
              </a:spcBef>
            </a:pPr>
            <a:r>
              <a:rPr lang="en-GB" err="1"/>
              <a:t>Dienstencataloog</a:t>
            </a:r>
            <a:r>
              <a:rPr lang="en-GB" dirty="0"/>
              <a:t> (</a:t>
            </a:r>
            <a:r>
              <a:rPr lang="en-GB"/>
              <a:t>Reglement</a:t>
            </a:r>
            <a:r>
              <a:rPr lang="en-GB" dirty="0"/>
              <a:t>)</a:t>
            </a:r>
          </a:p>
          <a:p>
            <a:pPr>
              <a:spcBef>
                <a:spcPts val="0"/>
              </a:spcBef>
            </a:pPr>
            <a:r>
              <a:rPr lang="en-GB" dirty="0"/>
              <a:t>Adres</a:t>
            </a:r>
            <a:endParaRPr lang="en-GB"/>
          </a:p>
          <a:p>
            <a:pPr>
              <a:spcBef>
                <a:spcPts val="0"/>
              </a:spcBef>
            </a:pPr>
            <a:r>
              <a:rPr lang="en-GB"/>
              <a:t>Persoon</a:t>
            </a:r>
          </a:p>
          <a:p>
            <a:pPr>
              <a:spcBef>
                <a:spcPts val="0"/>
              </a:spcBef>
            </a:pPr>
            <a:r>
              <a:rPr lang="en-GB" err="1"/>
              <a:t>Organisatie</a:t>
            </a:r>
            <a:endParaRPr lang="en-GB"/>
          </a:p>
          <a:p>
            <a:pPr marL="457200" lvl="0" indent="-354330" algn="l" rtl="0">
              <a:lnSpc>
                <a:spcPct val="90000"/>
              </a:lnSpc>
              <a:spcBef>
                <a:spcPts val="0"/>
              </a:spcBef>
              <a:spcAft>
                <a:spcPts val="0"/>
              </a:spcAft>
              <a:buSzPts val="1980"/>
              <a:buChar char="•"/>
            </a:pPr>
            <a:r>
              <a:rPr lang="en-GB" dirty="0" err="1"/>
              <a:t>Mandatendatabank</a:t>
            </a:r>
            <a:endParaRPr lang="en-GB"/>
          </a:p>
          <a:p>
            <a:pPr>
              <a:spcBef>
                <a:spcPts val="0"/>
              </a:spcBef>
            </a:pPr>
            <a:r>
              <a:rPr lang="en-GB" err="1"/>
              <a:t>Besluit</a:t>
            </a:r>
            <a:r>
              <a:rPr lang="en-GB"/>
              <a:t> </a:t>
            </a:r>
            <a:r>
              <a:rPr lang="en-GB" dirty="0"/>
              <a:t>subsidies</a:t>
            </a:r>
          </a:p>
          <a:p>
            <a:pPr marL="457200" lvl="0" indent="-354330" algn="l" rtl="0">
              <a:lnSpc>
                <a:spcPct val="90000"/>
              </a:lnSpc>
              <a:spcBef>
                <a:spcPts val="0"/>
              </a:spcBef>
              <a:spcAft>
                <a:spcPts val="0"/>
              </a:spcAft>
              <a:buSzPts val="1980"/>
              <a:buChar char="•"/>
            </a:pPr>
            <a:r>
              <a:rPr lang="en-GB" err="1"/>
              <a:t>Omgevings-vergunning</a:t>
            </a:r>
            <a:endParaRPr lang="en-GB"/>
          </a:p>
          <a:p>
            <a:pPr>
              <a:spcBef>
                <a:spcPts val="0"/>
              </a:spcBef>
            </a:pPr>
            <a:r>
              <a:rPr lang="en-GB" err="1"/>
              <a:t>Inname</a:t>
            </a:r>
            <a:r>
              <a:rPr lang="en-GB"/>
              <a:t> </a:t>
            </a:r>
            <a:r>
              <a:rPr lang="en-GB" err="1"/>
              <a:t>openbaar</a:t>
            </a:r>
            <a:r>
              <a:rPr lang="en-GB"/>
              <a:t> </a:t>
            </a:r>
            <a:r>
              <a:rPr lang="en-GB" err="1"/>
              <a:t>domein</a:t>
            </a:r>
            <a:endParaRPr lang="en-GB"/>
          </a:p>
          <a:p>
            <a:pPr lvl="0" algn="l">
              <a:lnSpc>
                <a:spcPct val="90000"/>
              </a:lnSpc>
              <a:spcBef>
                <a:spcPts val="0"/>
              </a:spcBef>
              <a:spcAft>
                <a:spcPts val="0"/>
              </a:spcAft>
              <a:buSzPts val="1980"/>
            </a:pPr>
            <a:r>
              <a:rPr lang="en-GB" dirty="0"/>
              <a:t>ELI-DL</a:t>
            </a:r>
          </a:p>
          <a:p>
            <a:pPr marL="102870" indent="0">
              <a:spcBef>
                <a:spcPts val="0"/>
              </a:spcBef>
              <a:buNone/>
            </a:pPr>
            <a:endParaRPr lang="en-US"/>
          </a:p>
        </p:txBody>
      </p:sp>
      <p:pic>
        <p:nvPicPr>
          <p:cNvPr id="567" name="Google Shape;567;g218b4d6f9ed_0_20"/>
          <p:cNvPicPr preferRelativeResize="0"/>
          <p:nvPr/>
        </p:nvPicPr>
        <p:blipFill rotWithShape="1">
          <a:blip r:embed="rId3">
            <a:alphaModFix/>
          </a:blip>
          <a:srcRect/>
          <a:stretch/>
        </p:blipFill>
        <p:spPr>
          <a:xfrm>
            <a:off x="3779519" y="1348739"/>
            <a:ext cx="5364483" cy="37947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85"/>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651" name="Google Shape;651;p8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200" b="1" i="0" u="none" strike="noStrike" cap="none">
                <a:solidFill>
                  <a:srgbClr val="000000"/>
                </a:solidFill>
                <a:latin typeface="Arial"/>
                <a:ea typeface="Arial"/>
                <a:cs typeface="Arial"/>
                <a:sym typeface="Arial"/>
              </a:rPr>
              <a:t>Vragen?</a:t>
            </a:r>
            <a:endParaRPr/>
          </a:p>
        </p:txBody>
      </p:sp>
    </p:spTree>
    <p:extLst>
      <p:ext uri="{BB962C8B-B14F-4D97-AF65-F5344CB8AC3E}">
        <p14:creationId xmlns:p14="http://schemas.microsoft.com/office/powerpoint/2010/main" val="2215090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2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597" name="Google Shape;597;p24"/>
          <p:cNvCxnSpPr>
            <a:stCxn id="598"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599" name="Google Shape;599;p24"/>
          <p:cNvCxnSpPr>
            <a:stCxn id="600" idx="2"/>
            <a:endCxn id="601"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602" name="Google Shape;602;p24"/>
          <p:cNvCxnSpPr>
            <a:stCxn id="603" idx="2"/>
            <a:endCxn id="604"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605" name="Google Shape;605;p24"/>
          <p:cNvCxnSpPr>
            <a:stCxn id="606" idx="2"/>
            <a:endCxn id="607"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608" name="Google Shape;608;p24"/>
          <p:cNvCxnSpPr>
            <a:endCxn id="609"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610" name="Google Shape;610;p24"/>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611" name="Google Shape;611;p24"/>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612" name="Google Shape;612;p24"/>
          <p:cNvCxnSpPr>
            <a:stCxn id="613"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614" name="Google Shape;614;p24"/>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606" name="Google Shape;606;p24"/>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615" name="Google Shape;615;p24"/>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603" name="Google Shape;603;p24"/>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616" name="Google Shape;616;p24"/>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617" name="Google Shape;617;p24"/>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618" name="Google Shape;618;p24"/>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619" name="Google Shape;619;p24"/>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613" name="Google Shape;613;p24"/>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607" name="Google Shape;607;p24"/>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598" name="Google Shape;598;p24"/>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604" name="Google Shape;604;p24"/>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600" name="Google Shape;600;p24"/>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609" name="Google Shape;609;p24"/>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620" name="Google Shape;620;p24"/>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621" name="Google Shape;621;p24"/>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2" name="Google Shape;622;p24"/>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601" name="Google Shape;601;p24"/>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623" name="Google Shape;623;p24"/>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624" name="Google Shape;624;p24"/>
          <p:cNvSpPr/>
          <p:nvPr/>
        </p:nvSpPr>
        <p:spPr>
          <a:xfrm>
            <a:off x="1094512" y="2278234"/>
            <a:ext cx="179157" cy="351692"/>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5" name="Google Shape;625;p24"/>
          <p:cNvSpPr txBox="1"/>
          <p:nvPr/>
        </p:nvSpPr>
        <p:spPr>
          <a:xfrm>
            <a:off x="628651" y="2086241"/>
            <a:ext cx="1108762" cy="23429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626" name="Google Shape;626;p24"/>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27" name="Google Shape;627;p24"/>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628" name="Google Shape;628;p24"/>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9" name="Google Shape;629;p24"/>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GB"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g18133bc4f31_0_17"/>
          <p:cNvPicPr preferRelativeResize="0"/>
          <p:nvPr/>
        </p:nvPicPr>
        <p:blipFill rotWithShape="1">
          <a:blip r:embed="rId3">
            <a:alphaModFix/>
          </a:blip>
          <a:srcRect l="43861" r="13722" b="12548"/>
          <a:stretch/>
        </p:blipFill>
        <p:spPr>
          <a:xfrm>
            <a:off x="7260150" y="-134450"/>
            <a:ext cx="2416525" cy="3323374"/>
          </a:xfrm>
          <a:prstGeom prst="rect">
            <a:avLst/>
          </a:prstGeom>
          <a:noFill/>
          <a:ln>
            <a:noFill/>
          </a:ln>
        </p:spPr>
      </p:pic>
      <p:sp>
        <p:nvSpPr>
          <p:cNvPr id="635" name="Google Shape;635;g18133bc4f31_0_17"/>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g18133bc4f31_0_17"/>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g18133bc4f31_0_17"/>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Brainstorm</a:t>
            </a:r>
            <a:endParaRPr sz="3700" b="1" i="0" u="none" strike="noStrike" cap="none">
              <a:solidFill>
                <a:srgbClr val="000000"/>
              </a:solidFill>
              <a:latin typeface="Arial"/>
              <a:ea typeface="Arial"/>
              <a:cs typeface="Arial"/>
              <a:sym typeface="Arial"/>
            </a:endParaRPr>
          </a:p>
        </p:txBody>
      </p:sp>
      <p:pic>
        <p:nvPicPr>
          <p:cNvPr id="638" name="Google Shape;638;g18133bc4f31_0_17"/>
          <p:cNvPicPr preferRelativeResize="0"/>
          <p:nvPr/>
        </p:nvPicPr>
        <p:blipFill rotWithShape="1">
          <a:blip r:embed="rId4">
            <a:alphaModFix/>
          </a:blip>
          <a:srcRect/>
          <a:stretch/>
        </p:blipFill>
        <p:spPr>
          <a:xfrm>
            <a:off x="458850" y="4331226"/>
            <a:ext cx="1782099" cy="671725"/>
          </a:xfrm>
          <a:prstGeom prst="rect">
            <a:avLst/>
          </a:prstGeom>
          <a:noFill/>
          <a:ln>
            <a:noFill/>
          </a:ln>
        </p:spPr>
      </p:pic>
      <p:cxnSp>
        <p:nvCxnSpPr>
          <p:cNvPr id="639" name="Google Shape;639;g18133bc4f31_0_17"/>
          <p:cNvCxnSpPr/>
          <p:nvPr/>
        </p:nvCxnSpPr>
        <p:spPr>
          <a:xfrm flipH="1">
            <a:off x="7564125" y="1383450"/>
            <a:ext cx="126000" cy="33600"/>
          </a:xfrm>
          <a:prstGeom prst="straightConnector1">
            <a:avLst/>
          </a:prstGeom>
          <a:noFill/>
          <a:ln w="28575" cap="flat" cmpd="sng">
            <a:solidFill>
              <a:schemeClr val="dk1"/>
            </a:solidFill>
            <a:prstDash val="solid"/>
            <a:round/>
            <a:headEnd type="none" w="sm" len="sm"/>
            <a:tailEnd type="none" w="sm" len="sm"/>
          </a:ln>
        </p:spPr>
      </p:cxnSp>
      <p:cxnSp>
        <p:nvCxnSpPr>
          <p:cNvPr id="640" name="Google Shape;640;g18133bc4f31_0_17"/>
          <p:cNvCxnSpPr/>
          <p:nvPr/>
        </p:nvCxnSpPr>
        <p:spPr>
          <a:xfrm flipH="1">
            <a:off x="7740525" y="1787975"/>
            <a:ext cx="75600" cy="40800"/>
          </a:xfrm>
          <a:prstGeom prst="straightConnector1">
            <a:avLst/>
          </a:prstGeom>
          <a:noFill/>
          <a:ln w="28575" cap="flat" cmpd="sng">
            <a:solidFill>
              <a:schemeClr val="dk1"/>
            </a:solidFill>
            <a:prstDash val="solid"/>
            <a:round/>
            <a:headEnd type="none" w="sm" len="sm"/>
            <a:tailEnd type="none" w="sm" len="sm"/>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1980d9de18e_0_11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Wat wordt er verwacht?</a:t>
            </a:r>
            <a:endParaRPr sz="3200" b="1" i="0" u="none" strike="noStrike" cap="none">
              <a:solidFill>
                <a:srgbClr val="000000"/>
              </a:solidFill>
              <a:latin typeface="Arial"/>
              <a:ea typeface="Arial"/>
              <a:cs typeface="Arial"/>
              <a:sym typeface="Arial"/>
            </a:endParaRPr>
          </a:p>
        </p:txBody>
      </p:sp>
      <p:pic>
        <p:nvPicPr>
          <p:cNvPr id="646" name="Google Shape;646;g1980d9de18e_0_118"/>
          <p:cNvPicPr preferRelativeResize="0"/>
          <p:nvPr/>
        </p:nvPicPr>
        <p:blipFill rotWithShape="1">
          <a:blip r:embed="rId3">
            <a:alphaModFix/>
          </a:blip>
          <a:srcRect/>
          <a:stretch/>
        </p:blipFill>
        <p:spPr>
          <a:xfrm>
            <a:off x="1748850" y="1089325"/>
            <a:ext cx="911075" cy="911075"/>
          </a:xfrm>
          <a:prstGeom prst="rect">
            <a:avLst/>
          </a:prstGeom>
          <a:noFill/>
          <a:ln>
            <a:noFill/>
          </a:ln>
        </p:spPr>
      </p:pic>
      <p:pic>
        <p:nvPicPr>
          <p:cNvPr id="647" name="Google Shape;647;g1980d9de18e_0_118"/>
          <p:cNvPicPr preferRelativeResize="0"/>
          <p:nvPr/>
        </p:nvPicPr>
        <p:blipFill rotWithShape="1">
          <a:blip r:embed="rId4">
            <a:alphaModFix/>
          </a:blip>
          <a:srcRect/>
          <a:stretch/>
        </p:blipFill>
        <p:spPr>
          <a:xfrm>
            <a:off x="1748850" y="2448213"/>
            <a:ext cx="911075" cy="911075"/>
          </a:xfrm>
          <a:prstGeom prst="rect">
            <a:avLst/>
          </a:prstGeom>
          <a:noFill/>
          <a:ln>
            <a:noFill/>
          </a:ln>
        </p:spPr>
      </p:pic>
      <p:pic>
        <p:nvPicPr>
          <p:cNvPr id="648" name="Google Shape;648;g1980d9de18e_0_118"/>
          <p:cNvPicPr preferRelativeResize="0"/>
          <p:nvPr/>
        </p:nvPicPr>
        <p:blipFill rotWithShape="1">
          <a:blip r:embed="rId5">
            <a:alphaModFix/>
          </a:blip>
          <a:srcRect/>
          <a:stretch/>
        </p:blipFill>
        <p:spPr>
          <a:xfrm>
            <a:off x="1748850" y="3807100"/>
            <a:ext cx="911075" cy="911075"/>
          </a:xfrm>
          <a:prstGeom prst="rect">
            <a:avLst/>
          </a:prstGeom>
          <a:noFill/>
          <a:ln>
            <a:noFill/>
          </a:ln>
        </p:spPr>
      </p:pic>
      <p:sp>
        <p:nvSpPr>
          <p:cNvPr id="649" name="Google Shape;649;g1980d9de18e_0_118"/>
          <p:cNvSpPr txBox="1"/>
          <p:nvPr/>
        </p:nvSpPr>
        <p:spPr>
          <a:xfrm>
            <a:off x="3172875" y="1314000"/>
            <a:ext cx="4227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Informatienoden en use cases capteren</a:t>
            </a:r>
            <a:endParaRPr sz="1800" b="0" i="0" u="none" strike="noStrike" cap="none">
              <a:solidFill>
                <a:srgbClr val="000000"/>
              </a:solidFill>
              <a:latin typeface="Arial"/>
              <a:ea typeface="Arial"/>
              <a:cs typeface="Arial"/>
              <a:sym typeface="Arial"/>
            </a:endParaRPr>
          </a:p>
        </p:txBody>
      </p:sp>
      <p:sp>
        <p:nvSpPr>
          <p:cNvPr id="650" name="Google Shape;650;g1980d9de18e_0_118"/>
          <p:cNvSpPr txBox="1"/>
          <p:nvPr/>
        </p:nvSpPr>
        <p:spPr>
          <a:xfrm>
            <a:off x="3172875" y="2672900"/>
            <a:ext cx="4115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High-Level concepten identificeren</a:t>
            </a:r>
            <a:endParaRPr sz="1800" b="0" i="0" u="none" strike="noStrike" cap="none">
              <a:solidFill>
                <a:srgbClr val="000000"/>
              </a:solidFill>
              <a:latin typeface="Arial"/>
              <a:ea typeface="Arial"/>
              <a:cs typeface="Arial"/>
              <a:sym typeface="Arial"/>
            </a:endParaRPr>
          </a:p>
        </p:txBody>
      </p:sp>
      <p:sp>
        <p:nvSpPr>
          <p:cNvPr id="651" name="Google Shape;651;g1980d9de18e_0_118"/>
          <p:cNvSpPr txBox="1"/>
          <p:nvPr/>
        </p:nvSpPr>
        <p:spPr>
          <a:xfrm>
            <a:off x="3172875" y="4031787"/>
            <a:ext cx="4572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1000"/>
              </a:spcAft>
              <a:buClr>
                <a:srgbClr val="000000"/>
              </a:buClr>
              <a:buSzPts val="1800"/>
              <a:buFont typeface="Arial"/>
              <a:buNone/>
            </a:pPr>
            <a:r>
              <a:rPr lang="en-GB" sz="1800" b="0" i="0" u="none" strike="noStrike" cap="none">
                <a:solidFill>
                  <a:srgbClr val="000000"/>
                </a:solidFill>
                <a:latin typeface="Arial"/>
                <a:ea typeface="Arial"/>
                <a:cs typeface="Arial"/>
                <a:sym typeface="Arial"/>
              </a:rPr>
              <a:t>Bestaande standaarden of datamodellen</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26"/>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1.1 Wat is een use case?</a:t>
            </a:r>
            <a:endParaRPr sz="2100" b="1" i="0" u="none" strike="noStrike" cap="none">
              <a:solidFill>
                <a:srgbClr val="000000"/>
              </a:solidFill>
              <a:latin typeface="Arial"/>
              <a:ea typeface="Arial"/>
              <a:cs typeface="Arial"/>
              <a:sym typeface="Arial"/>
            </a:endParaRPr>
          </a:p>
        </p:txBody>
      </p:sp>
      <p:sp>
        <p:nvSpPr>
          <p:cNvPr id="657" name="Google Shape;657;p26"/>
          <p:cNvSpPr/>
          <p:nvPr/>
        </p:nvSpPr>
        <p:spPr>
          <a:xfrm>
            <a:off x="1437450" y="1798050"/>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2000" b="1" i="0" u="none" strike="noStrike" cap="none">
                <a:solidFill>
                  <a:srgbClr val="242424"/>
                </a:solidFill>
                <a:highlight>
                  <a:srgbClr val="FFFFFF"/>
                </a:highlight>
                <a:latin typeface="Arial"/>
                <a:ea typeface="Arial"/>
                <a:cs typeface="Arial"/>
                <a:sym typeface="Arial"/>
              </a:rPr>
              <a:t>Een specifieke situatie voor gegevensuitwisseling waarvoor de datastandaard gebruikt kan worden of een interactiemoment met systemen en/of mensen.</a:t>
            </a:r>
            <a:endParaRPr sz="2000" b="1"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f9c5d1c9e7_0_19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f9c5d1c9e7_0_19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f9c5d1c9e7_0_19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234" name="Google Shape;234;gf9c5d1c9e7_0_191"/>
          <p:cNvPicPr preferRelativeResize="0"/>
          <p:nvPr/>
        </p:nvPicPr>
        <p:blipFill rotWithShape="1">
          <a:blip r:embed="rId4">
            <a:alphaModFix/>
          </a:blip>
          <a:srcRect/>
          <a:stretch/>
        </p:blipFill>
        <p:spPr>
          <a:xfrm>
            <a:off x="458850" y="4331226"/>
            <a:ext cx="1782099" cy="67172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f9c5d1c9e7_0_150"/>
          <p:cNvSpPr txBox="1"/>
          <p:nvPr/>
        </p:nvSpPr>
        <p:spPr>
          <a:xfrm>
            <a:off x="628650" y="260403"/>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1.2 </a:t>
            </a:r>
            <a:r>
              <a:rPr lang="en-GB" sz="3200" b="1" err="1"/>
              <a:t>Voorbeelden</a:t>
            </a:r>
            <a:r>
              <a:rPr lang="en-GB" sz="3200" b="1" i="0" u="none" strike="noStrike" cap="none">
                <a:solidFill>
                  <a:srgbClr val="000000"/>
                </a:solidFill>
                <a:latin typeface="Arial"/>
                <a:ea typeface="Arial"/>
                <a:cs typeface="Arial"/>
                <a:sym typeface="Arial"/>
              </a:rPr>
              <a:t> use </a:t>
            </a:r>
            <a:r>
              <a:rPr lang="en-GB" sz="3200" b="1"/>
              <a:t>cases</a:t>
            </a:r>
            <a:endParaRPr sz="2100" b="1" i="0" u="none" strike="noStrike" cap="none">
              <a:solidFill>
                <a:srgbClr val="000000"/>
              </a:solidFill>
              <a:latin typeface="Arial"/>
              <a:ea typeface="Arial"/>
              <a:cs typeface="Arial"/>
              <a:sym typeface="Arial"/>
            </a:endParaRPr>
          </a:p>
        </p:txBody>
      </p:sp>
      <p:sp>
        <p:nvSpPr>
          <p:cNvPr id="663" name="Google Shape;663;gf9c5d1c9e7_0_150"/>
          <p:cNvSpPr/>
          <p:nvPr/>
        </p:nvSpPr>
        <p:spPr>
          <a:xfrm>
            <a:off x="1059225" y="1079775"/>
            <a:ext cx="4882200" cy="1328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err="1">
                <a:solidFill>
                  <a:schemeClr val="dk1"/>
                </a:solidFill>
                <a:latin typeface="Arial"/>
                <a:ea typeface="Arial"/>
                <a:cs typeface="Arial"/>
                <a:sym typeface="Arial"/>
              </a:rPr>
              <a:t>Ik</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wil</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als</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gebruiker</a:t>
            </a:r>
            <a:r>
              <a:rPr lang="en-GB" sz="1500" b="1" i="0" u="none" strike="noStrike" cap="none">
                <a:solidFill>
                  <a:schemeClr val="dk1"/>
                </a:solidFill>
                <a:latin typeface="Arial"/>
                <a:ea typeface="Arial"/>
                <a:cs typeface="Arial"/>
                <a:sym typeface="Arial"/>
              </a:rPr>
              <a:t> van </a:t>
            </a:r>
            <a:r>
              <a:rPr lang="en-GB" sz="1500" b="1" i="0" u="none" strike="noStrike" cap="none" err="1">
                <a:solidFill>
                  <a:schemeClr val="dk1"/>
                </a:solidFill>
                <a:latin typeface="Arial"/>
                <a:ea typeface="Arial"/>
                <a:cs typeface="Arial"/>
                <a:sym typeface="Arial"/>
              </a:rPr>
              <a:t>notuleringssoftware</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inhoudelijke</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annotaties</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toevoegen</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aan</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besluiten</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zoals</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locatie-gebaseerde</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informatie</a:t>
            </a:r>
            <a:r>
              <a:rPr lang="en-GB" sz="1500" b="1" i="0" u="none" strike="noStrike" cap="none">
                <a:solidFill>
                  <a:schemeClr val="dk1"/>
                </a:solidFill>
                <a:latin typeface="Arial"/>
                <a:ea typeface="Arial"/>
                <a:cs typeface="Arial"/>
                <a:sym typeface="Arial"/>
              </a:rPr>
              <a:t>, </a:t>
            </a:r>
            <a:r>
              <a:rPr lang="en-GB" sz="1500" b="1" i="0" u="none" strike="noStrike" cap="none" err="1">
                <a:solidFill>
                  <a:schemeClr val="dk1"/>
                </a:solidFill>
                <a:latin typeface="Arial"/>
                <a:ea typeface="Arial"/>
                <a:cs typeface="Arial"/>
                <a:sym typeface="Arial"/>
              </a:rPr>
              <a:t>thema’s</a:t>
            </a:r>
            <a:r>
              <a:rPr lang="en-GB" sz="1500" b="1" i="0" u="none" strike="noStrike" cap="none">
                <a:solidFill>
                  <a:schemeClr val="dk1"/>
                </a:solidFill>
                <a:latin typeface="Arial"/>
                <a:ea typeface="Arial"/>
                <a:cs typeface="Arial"/>
                <a:sym typeface="Arial"/>
              </a:rPr>
              <a:t> of LPDC-codes.</a:t>
            </a:r>
            <a:endParaRPr sz="1500" b="1" i="0" u="none" strike="noStrike" cap="none">
              <a:solidFill>
                <a:schemeClr val="dk1"/>
              </a:solidFill>
              <a:latin typeface="Arial"/>
              <a:ea typeface="Arial"/>
              <a:cs typeface="Arial"/>
              <a:sym typeface="Arial"/>
            </a:endParaRPr>
          </a:p>
        </p:txBody>
      </p:sp>
      <p:sp>
        <p:nvSpPr>
          <p:cNvPr id="664" name="Google Shape;664;gf9c5d1c9e7_0_150"/>
          <p:cNvSpPr/>
          <p:nvPr/>
        </p:nvSpPr>
        <p:spPr>
          <a:xfrm>
            <a:off x="4728900" y="2833812"/>
            <a:ext cx="4202100" cy="8751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NL" sz="1500" b="1" i="0" u="none" strike="noStrike" cap="none">
                <a:solidFill>
                  <a:schemeClr val="dk1"/>
                </a:solidFill>
                <a:latin typeface="Arial"/>
                <a:ea typeface="Arial"/>
                <a:cs typeface="Arial"/>
                <a:sym typeface="Arial"/>
              </a:rPr>
              <a:t>Als burger wil ik op een toegankelijke manier op de hoogte zijn van de besluiten en reglementen van mijn gemeente of stad. </a:t>
            </a:r>
          </a:p>
        </p:txBody>
      </p:sp>
      <p:sp>
        <p:nvSpPr>
          <p:cNvPr id="2" name="Google Shape;664;gf9c5d1c9e7_0_150">
            <a:extLst>
              <a:ext uri="{FF2B5EF4-FFF2-40B4-BE49-F238E27FC236}">
                <a16:creationId xmlns:a16="http://schemas.microsoft.com/office/drawing/2014/main" id="{D3D18C21-92BF-C4F7-F6F0-175C4F69B75D}"/>
              </a:ext>
            </a:extLst>
          </p:cNvPr>
          <p:cNvSpPr/>
          <p:nvPr/>
        </p:nvSpPr>
        <p:spPr>
          <a:xfrm>
            <a:off x="526800" y="4007997"/>
            <a:ext cx="4202100" cy="8751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NL" sz="1500" b="1" i="0" u="none" strike="noStrike" cap="none">
                <a:solidFill>
                  <a:schemeClr val="dk1"/>
                </a:solidFill>
                <a:latin typeface="Arial"/>
                <a:ea typeface="Arial"/>
                <a:cs typeface="Arial"/>
                <a:sym typeface="Arial"/>
              </a:rPr>
              <a:t>Als burger wil ik in één oogopslag kunnen zien welke besluiten een impact hebben op mijn straat</a:t>
            </a:r>
          </a:p>
        </p:txBody>
      </p:sp>
    </p:spTree>
  </p:cSld>
  <p:clrMapOvr>
    <a:masterClrMapping/>
  </p:clrMapOvr>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g14ee134c457_1_37"/>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1.3 Tijd voor actie</a:t>
            </a:r>
            <a:endParaRPr sz="2100" b="1" i="0" u="none" strike="noStrike" cap="none">
              <a:solidFill>
                <a:srgbClr val="000000"/>
              </a:solidFill>
              <a:latin typeface="Arial"/>
              <a:ea typeface="Arial"/>
              <a:cs typeface="Arial"/>
              <a:sym typeface="Arial"/>
            </a:endParaRPr>
          </a:p>
        </p:txBody>
      </p:sp>
      <p:pic>
        <p:nvPicPr>
          <p:cNvPr id="670" name="Google Shape;670;g14ee134c457_1_37">
            <a:hlinkClick r:id="rId3"/>
          </p:cNvPr>
          <p:cNvPicPr preferRelativeResize="0"/>
          <p:nvPr/>
        </p:nvPicPr>
        <p:blipFill rotWithShape="1">
          <a:blip r:embed="rId4">
            <a:alphaModFix/>
          </a:blip>
          <a:srcRect/>
          <a:stretch/>
        </p:blipFill>
        <p:spPr>
          <a:xfrm>
            <a:off x="1527650" y="2005675"/>
            <a:ext cx="6088700" cy="1132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g17c39b9eb6b_2_2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2. Welke concepten zijn noodzakelijk?</a:t>
            </a:r>
            <a:endParaRPr sz="3200" b="1" i="0" u="none" strike="noStrike" cap="none">
              <a:solidFill>
                <a:srgbClr val="000000"/>
              </a:solidFill>
              <a:latin typeface="Arial"/>
              <a:ea typeface="Arial"/>
              <a:cs typeface="Arial"/>
              <a:sym typeface="Arial"/>
            </a:endParaRPr>
          </a:p>
        </p:txBody>
      </p:sp>
      <p:sp>
        <p:nvSpPr>
          <p:cNvPr id="676" name="Google Shape;676;g17c39b9eb6b_2_20"/>
          <p:cNvSpPr/>
          <p:nvPr/>
        </p:nvSpPr>
        <p:spPr>
          <a:xfrm>
            <a:off x="1437450" y="1798050"/>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2100" b="1" i="0" u="none" strike="noStrike" cap="none" err="1">
                <a:solidFill>
                  <a:schemeClr val="dk1"/>
                </a:solidFill>
                <a:latin typeface="Arial"/>
                <a:ea typeface="Arial"/>
                <a:cs typeface="Arial"/>
                <a:sym typeface="Arial"/>
              </a:rPr>
              <a:t>Welke</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hoofd-elementen</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vormen</a:t>
            </a:r>
            <a:r>
              <a:rPr lang="en-GB" sz="2100" b="1" i="0" u="none" strike="noStrike" cap="none">
                <a:solidFill>
                  <a:schemeClr val="dk1"/>
                </a:solidFill>
                <a:latin typeface="Arial"/>
                <a:ea typeface="Arial"/>
                <a:cs typeface="Arial"/>
                <a:sym typeface="Arial"/>
              </a:rPr>
              <a:t> de use cases </a:t>
            </a:r>
            <a:r>
              <a:rPr lang="en-GB" sz="2100" b="1" i="0" u="none" strike="noStrike" cap="none" err="1">
                <a:solidFill>
                  <a:schemeClr val="dk1"/>
                </a:solidFill>
                <a:latin typeface="Arial"/>
                <a:ea typeface="Arial"/>
                <a:cs typeface="Arial"/>
                <a:sym typeface="Arial"/>
              </a:rPr>
              <a:t>en</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kunnen</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deze</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verwezenlijken</a:t>
            </a:r>
            <a:r>
              <a:rPr lang="en-GB" sz="2100" b="1" i="0" u="none" strike="noStrike" cap="none">
                <a:solidFill>
                  <a:schemeClr val="dk1"/>
                </a:solidFill>
                <a:latin typeface="Arial"/>
                <a:ea typeface="Arial"/>
                <a:cs typeface="Arial"/>
                <a:sym typeface="Arial"/>
              </a:rPr>
              <a:t>?</a:t>
            </a: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2.1 Voorbeeld concept</a:t>
            </a:r>
            <a:endParaRPr sz="2100" b="1" i="0" u="none" strike="noStrike" cap="none">
              <a:solidFill>
                <a:srgbClr val="000000"/>
              </a:solidFill>
              <a:latin typeface="Arial"/>
              <a:ea typeface="Arial"/>
              <a:cs typeface="Arial"/>
              <a:sym typeface="Arial"/>
            </a:endParaRPr>
          </a:p>
        </p:txBody>
      </p:sp>
      <p:sp>
        <p:nvSpPr>
          <p:cNvPr id="682" name="Google Shape;682;gf9e5eed491_2_5"/>
          <p:cNvSpPr/>
          <p:nvPr/>
        </p:nvSpPr>
        <p:spPr>
          <a:xfrm>
            <a:off x="427150" y="3715200"/>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a:t>Melding</a:t>
            </a:r>
            <a:endParaRPr sz="1300" b="0" i="0" u="none" strike="noStrike" cap="none">
              <a:solidFill>
                <a:srgbClr val="000000"/>
              </a:solidFill>
              <a:latin typeface="Arial"/>
              <a:ea typeface="Arial"/>
              <a:cs typeface="Arial"/>
              <a:sym typeface="Arial"/>
            </a:endParaRPr>
          </a:p>
        </p:txBody>
      </p:sp>
      <p:sp>
        <p:nvSpPr>
          <p:cNvPr id="683" name="Google Shape;683;gf9e5eed491_2_5"/>
          <p:cNvSpPr/>
          <p:nvPr/>
        </p:nvSpPr>
        <p:spPr>
          <a:xfrm>
            <a:off x="5583542" y="3715200"/>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err="1">
                <a:solidFill>
                  <a:srgbClr val="000000"/>
                </a:solidFill>
                <a:latin typeface="Arial"/>
                <a:ea typeface="Arial"/>
                <a:cs typeface="Arial"/>
                <a:sym typeface="Arial"/>
              </a:rPr>
              <a:t>Uitleendienst</a:t>
            </a:r>
            <a:endParaRPr sz="1300" b="0" i="0" u="none" strike="noStrike" cap="none">
              <a:solidFill>
                <a:srgbClr val="000000"/>
              </a:solidFill>
              <a:latin typeface="Arial"/>
              <a:ea typeface="Arial"/>
              <a:cs typeface="Arial"/>
              <a:sym typeface="Arial"/>
            </a:endParaRPr>
          </a:p>
        </p:txBody>
      </p:sp>
      <p:sp>
        <p:nvSpPr>
          <p:cNvPr id="684" name="Google Shape;684;gf9e5eed491_2_5"/>
          <p:cNvSpPr/>
          <p:nvPr/>
        </p:nvSpPr>
        <p:spPr>
          <a:xfrm>
            <a:off x="7371150" y="3715200"/>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err="1">
                <a:solidFill>
                  <a:srgbClr val="000000"/>
                </a:solidFill>
                <a:latin typeface="Arial"/>
                <a:ea typeface="Arial"/>
                <a:cs typeface="Arial"/>
                <a:sym typeface="Arial"/>
              </a:rPr>
              <a:t>Wijziging</a:t>
            </a:r>
            <a:endParaRPr sz="1300" b="0" i="0" u="none" strike="noStrike" cap="none">
              <a:solidFill>
                <a:srgbClr val="000000"/>
              </a:solidFill>
              <a:latin typeface="Arial"/>
              <a:ea typeface="Arial"/>
              <a:cs typeface="Arial"/>
              <a:sym typeface="Arial"/>
            </a:endParaRPr>
          </a:p>
        </p:txBody>
      </p:sp>
      <p:sp>
        <p:nvSpPr>
          <p:cNvPr id="685" name="Google Shape;685;gf9e5eed491_2_5"/>
          <p:cNvSpPr/>
          <p:nvPr/>
        </p:nvSpPr>
        <p:spPr>
          <a:xfrm>
            <a:off x="3864758" y="3715200"/>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err="1">
                <a:solidFill>
                  <a:srgbClr val="000000"/>
                </a:solidFill>
                <a:latin typeface="Arial"/>
                <a:ea typeface="Arial"/>
                <a:cs typeface="Arial"/>
                <a:sym typeface="Arial"/>
              </a:rPr>
              <a:t>Gemeente</a:t>
            </a:r>
            <a:endParaRPr sz="1300" b="0" i="0" u="none" strike="noStrike" cap="none">
              <a:solidFill>
                <a:srgbClr val="000000"/>
              </a:solidFill>
              <a:latin typeface="Arial"/>
              <a:ea typeface="Arial"/>
              <a:cs typeface="Arial"/>
              <a:sym typeface="Arial"/>
            </a:endParaRPr>
          </a:p>
        </p:txBody>
      </p:sp>
      <p:sp>
        <p:nvSpPr>
          <p:cNvPr id="686" name="Google Shape;686;gf9e5eed491_2_5"/>
          <p:cNvSpPr/>
          <p:nvPr/>
        </p:nvSpPr>
        <p:spPr>
          <a:xfrm>
            <a:off x="1437450" y="1853063"/>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NL" sz="1500" b="1" i="0" u="none" strike="noStrike" cap="none">
                <a:solidFill>
                  <a:srgbClr val="000000"/>
                </a:solidFill>
                <a:latin typeface="Arial"/>
                <a:ea typeface="Arial"/>
                <a:cs typeface="Arial"/>
                <a:sym typeface="Arial"/>
              </a:rPr>
              <a:t>Ik wil een </a:t>
            </a:r>
            <a:r>
              <a:rPr lang="nl-NL" sz="1500" b="1" i="0" u="none" strike="noStrike" cap="none">
                <a:solidFill>
                  <a:srgbClr val="00B050"/>
                </a:solidFill>
                <a:latin typeface="Arial"/>
                <a:ea typeface="Arial"/>
                <a:cs typeface="Arial"/>
                <a:sym typeface="Arial"/>
              </a:rPr>
              <a:t>melding</a:t>
            </a:r>
            <a:r>
              <a:rPr lang="nl-NL" sz="1500" b="1" i="0" u="none" strike="noStrike" cap="none">
                <a:solidFill>
                  <a:srgbClr val="000000"/>
                </a:solidFill>
                <a:latin typeface="Arial"/>
                <a:ea typeface="Arial"/>
                <a:cs typeface="Arial"/>
                <a:sym typeface="Arial"/>
              </a:rPr>
              <a:t> ontvangen wanneer het </a:t>
            </a:r>
            <a:r>
              <a:rPr lang="nl-NL" sz="1500" b="1" i="0" u="none" strike="noStrike" cap="none">
                <a:solidFill>
                  <a:srgbClr val="00B050"/>
                </a:solidFill>
                <a:latin typeface="Arial"/>
                <a:ea typeface="Arial"/>
                <a:cs typeface="Arial"/>
                <a:sym typeface="Arial"/>
              </a:rPr>
              <a:t>reglement</a:t>
            </a:r>
            <a:r>
              <a:rPr lang="nl-NL" sz="1500" b="1" i="0" u="none" strike="noStrike" cap="none">
                <a:solidFill>
                  <a:srgbClr val="000000"/>
                </a:solidFill>
                <a:latin typeface="Arial"/>
                <a:ea typeface="Arial"/>
                <a:cs typeface="Arial"/>
                <a:sym typeface="Arial"/>
              </a:rPr>
              <a:t> van de </a:t>
            </a:r>
            <a:r>
              <a:rPr lang="nl-NL" sz="1500" b="1" i="0" u="none" strike="noStrike" cap="none">
                <a:solidFill>
                  <a:srgbClr val="00B050"/>
                </a:solidFill>
                <a:latin typeface="Arial"/>
                <a:ea typeface="Arial"/>
                <a:cs typeface="Arial"/>
                <a:sym typeface="Arial"/>
              </a:rPr>
              <a:t>gemeentelijke</a:t>
            </a:r>
            <a:r>
              <a:rPr lang="nl-NL" sz="1500" b="1" i="0" u="none" strike="noStrike" cap="none">
                <a:solidFill>
                  <a:srgbClr val="000000"/>
                </a:solidFill>
                <a:latin typeface="Arial"/>
                <a:ea typeface="Arial"/>
                <a:cs typeface="Arial"/>
                <a:sym typeface="Arial"/>
              </a:rPr>
              <a:t> </a:t>
            </a:r>
            <a:r>
              <a:rPr lang="nl-NL" sz="1500" b="1" i="0" u="none" strike="noStrike" cap="none">
                <a:solidFill>
                  <a:srgbClr val="00B050"/>
                </a:solidFill>
                <a:latin typeface="Arial"/>
                <a:ea typeface="Arial"/>
                <a:cs typeface="Arial"/>
                <a:sym typeface="Arial"/>
              </a:rPr>
              <a:t>uitleendienst</a:t>
            </a:r>
            <a:r>
              <a:rPr lang="nl-NL" sz="1500" b="1" i="0" u="none" strike="noStrike" cap="none">
                <a:solidFill>
                  <a:srgbClr val="000000"/>
                </a:solidFill>
                <a:latin typeface="Arial"/>
                <a:ea typeface="Arial"/>
                <a:cs typeface="Arial"/>
                <a:sym typeface="Arial"/>
              </a:rPr>
              <a:t> </a:t>
            </a:r>
            <a:r>
              <a:rPr lang="nl-NL" sz="1500" b="1" i="0" u="none" strike="noStrike" cap="none">
                <a:solidFill>
                  <a:srgbClr val="00B050"/>
                </a:solidFill>
                <a:latin typeface="Arial"/>
                <a:ea typeface="Arial"/>
                <a:cs typeface="Arial"/>
                <a:sym typeface="Arial"/>
              </a:rPr>
              <a:t>wijzigt</a:t>
            </a:r>
            <a:r>
              <a:rPr lang="en-GB" sz="1500" b="1" i="0" u="none" strike="noStrike" cap="none">
                <a:solidFill>
                  <a:srgbClr val="000000"/>
                </a:solidFill>
                <a:latin typeface="Arial"/>
                <a:ea typeface="Arial"/>
                <a:cs typeface="Arial"/>
                <a:sym typeface="Arial"/>
              </a:rPr>
              <a:t>.</a:t>
            </a:r>
            <a:endParaRPr sz="1500" b="1" i="0" u="none" strike="noStrike" cap="none">
              <a:solidFill>
                <a:srgbClr val="000000"/>
              </a:solidFill>
              <a:latin typeface="Arial"/>
              <a:ea typeface="Arial"/>
              <a:cs typeface="Arial"/>
              <a:sym typeface="Arial"/>
            </a:endParaRPr>
          </a:p>
        </p:txBody>
      </p:sp>
      <p:sp>
        <p:nvSpPr>
          <p:cNvPr id="687" name="Google Shape;687;gf9e5eed491_2_5"/>
          <p:cNvSpPr/>
          <p:nvPr/>
        </p:nvSpPr>
        <p:spPr>
          <a:xfrm>
            <a:off x="2145950" y="3715200"/>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err="1">
                <a:solidFill>
                  <a:srgbClr val="000000"/>
                </a:solidFill>
                <a:latin typeface="Arial"/>
                <a:ea typeface="Arial"/>
                <a:cs typeface="Arial"/>
                <a:sym typeface="Arial"/>
              </a:rPr>
              <a:t>Reglement</a:t>
            </a:r>
            <a:endParaRPr sz="1300" b="0" i="0" u="none" strike="noStrike" cap="none">
              <a:solidFill>
                <a:srgbClr val="000000"/>
              </a:solidFill>
              <a:latin typeface="Arial"/>
              <a:ea typeface="Arial"/>
              <a:cs typeface="Arial"/>
              <a:sym typeface="Arial"/>
            </a:endParaRPr>
          </a:p>
        </p:txBody>
      </p:sp>
    </p:spTree>
  </p:cSld>
  <p:clrMapOvr>
    <a:masterClrMapping/>
  </p:clrMapOvr>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21736e2d9d9_0_18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2.2 Tijd voor actie</a:t>
            </a:r>
            <a:endParaRPr sz="2100" b="1" i="0" u="none" strike="noStrike" cap="none">
              <a:solidFill>
                <a:srgbClr val="000000"/>
              </a:solidFill>
              <a:latin typeface="Arial"/>
              <a:ea typeface="Arial"/>
              <a:cs typeface="Arial"/>
              <a:sym typeface="Arial"/>
            </a:endParaRPr>
          </a:p>
        </p:txBody>
      </p:sp>
      <p:pic>
        <p:nvPicPr>
          <p:cNvPr id="693" name="Google Shape;693;g21736e2d9d9_0_180">
            <a:hlinkClick r:id="rId3"/>
          </p:cNvPr>
          <p:cNvPicPr preferRelativeResize="0"/>
          <p:nvPr/>
        </p:nvPicPr>
        <p:blipFill rotWithShape="1">
          <a:blip r:embed="rId4">
            <a:alphaModFix/>
          </a:blip>
          <a:srcRect/>
          <a:stretch/>
        </p:blipFill>
        <p:spPr>
          <a:xfrm>
            <a:off x="1527650" y="2005675"/>
            <a:ext cx="6088700" cy="1132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g19924c55e4d_0_11"/>
          <p:cNvSpPr/>
          <p:nvPr/>
        </p:nvSpPr>
        <p:spPr>
          <a:xfrm>
            <a:off x="680850" y="806350"/>
            <a:ext cx="4864800" cy="13782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GB" sz="2600" b="1" i="0" u="none" strike="noStrike" cap="none">
                <a:solidFill>
                  <a:srgbClr val="000000"/>
                </a:solidFill>
                <a:latin typeface="Arial"/>
                <a:ea typeface="Arial"/>
                <a:cs typeface="Arial"/>
                <a:sym typeface="Arial"/>
              </a:rPr>
              <a:t>3. Welke data modellen kennen jullie al over dit topic?</a:t>
            </a:r>
            <a:endParaRPr sz="1500" b="1" i="0" u="none" strike="noStrike" cap="none">
              <a:solidFill>
                <a:schemeClr val="dk1"/>
              </a:solidFill>
              <a:latin typeface="Arial"/>
              <a:ea typeface="Arial"/>
              <a:cs typeface="Arial"/>
              <a:sym typeface="Arial"/>
            </a:endParaRPr>
          </a:p>
        </p:txBody>
      </p:sp>
      <p:sp>
        <p:nvSpPr>
          <p:cNvPr id="699" name="Google Shape;699;g19924c55e4d_0_11"/>
          <p:cNvSpPr/>
          <p:nvPr/>
        </p:nvSpPr>
        <p:spPr>
          <a:xfrm>
            <a:off x="4163975" y="2810700"/>
            <a:ext cx="4596900" cy="15045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GB" sz="2600" b="1" i="0" u="none" strike="noStrike" cap="none">
                <a:solidFill>
                  <a:srgbClr val="000000"/>
                </a:solidFill>
                <a:latin typeface="Arial"/>
                <a:ea typeface="Arial"/>
                <a:cs typeface="Arial"/>
                <a:sym typeface="Arial"/>
              </a:rPr>
              <a:t>4. Zijn er gelijkaardige initiatieven die inspirerend kunnen werken?</a:t>
            </a:r>
            <a:endParaRPr sz="1500" b="1" i="0" u="none" strike="noStrike" cap="none">
              <a:solidFill>
                <a:schemeClr val="dk1"/>
              </a:solidFill>
              <a:latin typeface="Arial"/>
              <a:ea typeface="Arial"/>
              <a:cs typeface="Arial"/>
              <a:sym typeface="Arial"/>
            </a:endParaRPr>
          </a:p>
        </p:txBody>
      </p:sp>
    </p:spTree>
  </p:cSld>
  <p:clrMapOvr>
    <a:masterClrMapping/>
  </p:clrMapOvr>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21736e2d9d9_0_18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dirty="0">
                <a:solidFill>
                  <a:srgbClr val="000000"/>
                </a:solidFill>
                <a:latin typeface="Arial"/>
                <a:ea typeface="Arial"/>
                <a:cs typeface="Arial"/>
                <a:sym typeface="Arial"/>
              </a:rPr>
              <a:t>3.1 </a:t>
            </a:r>
            <a:r>
              <a:rPr lang="en-GB" sz="3200" b="1" i="0" u="none" strike="noStrike" cap="none" dirty="0" err="1">
                <a:solidFill>
                  <a:srgbClr val="000000"/>
                </a:solidFill>
                <a:latin typeface="Arial"/>
                <a:ea typeface="Arial"/>
                <a:cs typeface="Arial"/>
                <a:sym typeface="Arial"/>
              </a:rPr>
              <a:t>Tijd</a:t>
            </a:r>
            <a:r>
              <a:rPr lang="en-GB" sz="3200" b="1" i="0" u="none" strike="noStrike" cap="none" dirty="0">
                <a:solidFill>
                  <a:srgbClr val="000000"/>
                </a:solidFill>
                <a:latin typeface="Arial"/>
                <a:ea typeface="Arial"/>
                <a:cs typeface="Arial"/>
                <a:sym typeface="Arial"/>
              </a:rPr>
              <a:t> </a:t>
            </a:r>
            <a:r>
              <a:rPr lang="en-GB" sz="3200" b="1" i="0" u="none" strike="noStrike" cap="none" dirty="0" err="1">
                <a:solidFill>
                  <a:srgbClr val="000000"/>
                </a:solidFill>
                <a:latin typeface="Arial"/>
                <a:ea typeface="Arial"/>
                <a:cs typeface="Arial"/>
                <a:sym typeface="Arial"/>
              </a:rPr>
              <a:t>voor</a:t>
            </a:r>
            <a:r>
              <a:rPr lang="en-GB" sz="3200" b="1" i="0" u="none" strike="noStrike" cap="none" dirty="0">
                <a:solidFill>
                  <a:srgbClr val="000000"/>
                </a:solidFill>
                <a:latin typeface="Arial"/>
                <a:ea typeface="Arial"/>
                <a:cs typeface="Arial"/>
                <a:sym typeface="Arial"/>
              </a:rPr>
              <a:t> </a:t>
            </a:r>
            <a:r>
              <a:rPr lang="en-GB" sz="3200" b="1" i="0" u="none" strike="noStrike" cap="none" dirty="0" err="1">
                <a:solidFill>
                  <a:srgbClr val="000000"/>
                </a:solidFill>
                <a:latin typeface="Arial"/>
                <a:ea typeface="Arial"/>
                <a:cs typeface="Arial"/>
                <a:sym typeface="Arial"/>
              </a:rPr>
              <a:t>actie</a:t>
            </a:r>
            <a:endParaRPr sz="2100" b="1" i="0" u="none" strike="noStrike" cap="none" dirty="0">
              <a:solidFill>
                <a:srgbClr val="000000"/>
              </a:solidFill>
              <a:latin typeface="Arial"/>
              <a:ea typeface="Arial"/>
              <a:cs typeface="Arial"/>
              <a:sym typeface="Arial"/>
            </a:endParaRPr>
          </a:p>
        </p:txBody>
      </p:sp>
      <p:pic>
        <p:nvPicPr>
          <p:cNvPr id="693" name="Google Shape;693;g21736e2d9d9_0_180">
            <a:hlinkClick r:id="rId3"/>
          </p:cNvPr>
          <p:cNvPicPr preferRelativeResize="0"/>
          <p:nvPr/>
        </p:nvPicPr>
        <p:blipFill rotWithShape="1">
          <a:blip r:embed="rId4">
            <a:alphaModFix/>
          </a:blip>
          <a:srcRect/>
          <a:stretch/>
        </p:blipFill>
        <p:spPr>
          <a:xfrm>
            <a:off x="1527650" y="2005675"/>
            <a:ext cx="6088700" cy="1132125"/>
          </a:xfrm>
          <a:prstGeom prst="rect">
            <a:avLst/>
          </a:prstGeom>
          <a:noFill/>
          <a:ln>
            <a:noFill/>
          </a:ln>
        </p:spPr>
      </p:pic>
    </p:spTree>
    <p:extLst>
      <p:ext uri="{BB962C8B-B14F-4D97-AF65-F5344CB8AC3E}">
        <p14:creationId xmlns:p14="http://schemas.microsoft.com/office/powerpoint/2010/main" val="2038957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fa15db3b28_0_76"/>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gfa15db3b28_0_76"/>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gfa15db3b28_0_76"/>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Q&amp;A </a:t>
            </a:r>
            <a:r>
              <a:rPr lang="en-GB" sz="3700" b="1" i="0" u="none" strike="noStrike" cap="none" err="1">
                <a:solidFill>
                  <a:srgbClr val="000000"/>
                </a:solidFill>
                <a:latin typeface="Arial"/>
                <a:ea typeface="Arial"/>
                <a:cs typeface="Arial"/>
                <a:sym typeface="Arial"/>
              </a:rPr>
              <a:t>en</a:t>
            </a:r>
            <a:r>
              <a:rPr lang="en-GB" sz="3700" b="1" i="0" u="none" strike="noStrike" cap="none">
                <a:solidFill>
                  <a:srgbClr val="000000"/>
                </a:solidFill>
                <a:latin typeface="Arial"/>
                <a:ea typeface="Arial"/>
                <a:cs typeface="Arial"/>
                <a:sym typeface="Arial"/>
              </a:rPr>
              <a:t> </a:t>
            </a:r>
            <a:r>
              <a:rPr lang="en-GB" sz="3700" b="1" i="0" u="none" strike="noStrike" cap="none" err="1">
                <a:solidFill>
                  <a:srgbClr val="000000"/>
                </a:solidFill>
                <a:latin typeface="Arial"/>
                <a:ea typeface="Arial"/>
                <a:cs typeface="Arial"/>
                <a:sym typeface="Arial"/>
              </a:rPr>
              <a:t>volgende</a:t>
            </a:r>
            <a:r>
              <a:rPr lang="en-GB" sz="3700" b="1" i="0" u="none" strike="noStrike" cap="none">
                <a:solidFill>
                  <a:srgbClr val="000000"/>
                </a:solidFill>
                <a:latin typeface="Arial"/>
                <a:ea typeface="Arial"/>
                <a:cs typeface="Arial"/>
                <a:sym typeface="Arial"/>
              </a:rPr>
              <a:t> </a:t>
            </a:r>
            <a:r>
              <a:rPr lang="en-GB" sz="3700" b="1" i="0" u="none" strike="noStrike" cap="none" err="1">
                <a:solidFill>
                  <a:srgbClr val="000000"/>
                </a:solidFill>
                <a:latin typeface="Arial"/>
                <a:ea typeface="Arial"/>
                <a:cs typeface="Arial"/>
                <a:sym typeface="Arial"/>
              </a:rPr>
              <a:t>stappen</a:t>
            </a:r>
            <a:endParaRPr sz="3700" b="1" i="0" u="none" strike="noStrike" cap="none">
              <a:solidFill>
                <a:srgbClr val="000000"/>
              </a:solidFill>
              <a:latin typeface="Arial"/>
              <a:ea typeface="Arial"/>
              <a:cs typeface="Arial"/>
              <a:sym typeface="Arial"/>
            </a:endParaRPr>
          </a:p>
        </p:txBody>
      </p:sp>
      <p:pic>
        <p:nvPicPr>
          <p:cNvPr id="707" name="Google Shape;707;gfa15db3b28_0_76"/>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grpSp>
        <p:nvGrpSpPr>
          <p:cNvPr id="712" name="Google Shape;712;p35"/>
          <p:cNvGrpSpPr/>
          <p:nvPr/>
        </p:nvGrpSpPr>
        <p:grpSpPr>
          <a:xfrm>
            <a:off x="526532" y="1217182"/>
            <a:ext cx="558661" cy="674202"/>
            <a:chOff x="4640263" y="1219200"/>
            <a:chExt cx="123825" cy="123825"/>
          </a:xfrm>
        </p:grpSpPr>
        <p:sp>
          <p:nvSpPr>
            <p:cNvPr id="713" name="Google Shape;713;p3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4" name="Google Shape;714;p3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5" name="Google Shape;715;p3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6" name="Google Shape;716;p3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7" name="Google Shape;717;p3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718" name="Google Shape;718;p35"/>
          <p:cNvGrpSpPr/>
          <p:nvPr/>
        </p:nvGrpSpPr>
        <p:grpSpPr>
          <a:xfrm>
            <a:off x="532827" y="2095302"/>
            <a:ext cx="549687" cy="674263"/>
            <a:chOff x="6215424" y="4028218"/>
            <a:chExt cx="202814" cy="206140"/>
          </a:xfrm>
        </p:grpSpPr>
        <p:sp>
          <p:nvSpPr>
            <p:cNvPr id="719" name="Google Shape;719;p35"/>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0" name="Google Shape;720;p35"/>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1" name="Google Shape;721;p35"/>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2" name="Google Shape;722;p35"/>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3" name="Google Shape;723;p3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724" name="Google Shape;724;p35"/>
          <p:cNvGrpSpPr/>
          <p:nvPr/>
        </p:nvGrpSpPr>
        <p:grpSpPr>
          <a:xfrm>
            <a:off x="526844" y="3841075"/>
            <a:ext cx="550909" cy="664842"/>
            <a:chOff x="4287838" y="1854201"/>
            <a:chExt cx="149225" cy="149225"/>
          </a:xfrm>
        </p:grpSpPr>
        <p:sp>
          <p:nvSpPr>
            <p:cNvPr id="725" name="Google Shape;725;p35"/>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726" name="Google Shape;726;p35"/>
            <p:cNvCxnSpPr/>
            <p:nvPr/>
          </p:nvCxnSpPr>
          <p:spPr>
            <a:xfrm>
              <a:off x="4375150" y="1884363"/>
              <a:ext cx="0" cy="0"/>
            </a:xfrm>
            <a:prstGeom prst="straightConnector1">
              <a:avLst/>
            </a:prstGeom>
            <a:noFill/>
            <a:ln>
              <a:noFill/>
            </a:ln>
          </p:spPr>
        </p:cxnSp>
        <p:cxnSp>
          <p:nvCxnSpPr>
            <p:cNvPr id="727" name="Google Shape;727;p35"/>
            <p:cNvCxnSpPr/>
            <p:nvPr/>
          </p:nvCxnSpPr>
          <p:spPr>
            <a:xfrm>
              <a:off x="4375150" y="1884363"/>
              <a:ext cx="0" cy="0"/>
            </a:xfrm>
            <a:prstGeom prst="straightConnector1">
              <a:avLst/>
            </a:prstGeom>
            <a:noFill/>
            <a:ln>
              <a:noFill/>
            </a:ln>
          </p:spPr>
        </p:cxnSp>
        <p:sp>
          <p:nvSpPr>
            <p:cNvPr id="728" name="Google Shape;728;p35"/>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729" name="Google Shape;729;p35"/>
          <p:cNvSpPr/>
          <p:nvPr/>
        </p:nvSpPr>
        <p:spPr>
          <a:xfrm>
            <a:off x="530690" y="2972960"/>
            <a:ext cx="550712" cy="664614"/>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0" name="Google Shape;730;p35"/>
          <p:cNvSpPr txBox="1"/>
          <p:nvPr/>
        </p:nvSpPr>
        <p:spPr>
          <a:xfrm>
            <a:off x="1277029" y="1340102"/>
            <a:ext cx="7048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err="1">
                <a:solidFill>
                  <a:srgbClr val="000000"/>
                </a:solidFill>
                <a:latin typeface="Arial"/>
                <a:ea typeface="Arial"/>
                <a:cs typeface="Arial"/>
                <a:sym typeface="Arial"/>
              </a:rPr>
              <a:t>Verwerken</a:t>
            </a:r>
            <a:r>
              <a:rPr lang="en-GB" sz="1600" b="0" i="0" u="none" strike="noStrike" cap="none">
                <a:solidFill>
                  <a:srgbClr val="000000"/>
                </a:solidFill>
                <a:latin typeface="Arial"/>
                <a:ea typeface="Arial"/>
                <a:cs typeface="Arial"/>
                <a:sym typeface="Arial"/>
              </a:rPr>
              <a:t> van de input van de brainstorm-</a:t>
            </a:r>
            <a:r>
              <a:rPr lang="en-GB" sz="1600" b="0" i="0" u="none" strike="noStrike" cap="none" err="1">
                <a:solidFill>
                  <a:srgbClr val="000000"/>
                </a:solidFill>
                <a:latin typeface="Arial"/>
                <a:ea typeface="Arial"/>
                <a:cs typeface="Arial"/>
                <a:sym typeface="Arial"/>
              </a:rPr>
              <a:t>oefening</a:t>
            </a:r>
            <a:r>
              <a:rPr lang="en-GB" sz="1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31" name="Google Shape;731;p35"/>
          <p:cNvSpPr txBox="1"/>
          <p:nvPr/>
        </p:nvSpPr>
        <p:spPr>
          <a:xfrm>
            <a:off x="1277025" y="2055916"/>
            <a:ext cx="73752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sp>
        <p:nvSpPr>
          <p:cNvPr id="732" name="Google Shape;732;p35"/>
          <p:cNvSpPr txBox="1"/>
          <p:nvPr/>
        </p:nvSpPr>
        <p:spPr>
          <a:xfrm>
            <a:off x="1277023" y="2892969"/>
            <a:ext cx="6128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Verder onderzoek en voorbereiding van de eerste thematische werkgroep.</a:t>
            </a:r>
            <a:endParaRPr sz="1600" b="0" i="0" u="none" strike="noStrike" cap="none">
              <a:solidFill>
                <a:srgbClr val="000000"/>
              </a:solidFill>
              <a:latin typeface="Arial"/>
              <a:ea typeface="Arial"/>
              <a:cs typeface="Arial"/>
              <a:sym typeface="Arial"/>
            </a:endParaRPr>
          </a:p>
        </p:txBody>
      </p:sp>
      <p:sp>
        <p:nvSpPr>
          <p:cNvPr id="733" name="Google Shape;733;p35"/>
          <p:cNvSpPr txBox="1"/>
          <p:nvPr/>
        </p:nvSpPr>
        <p:spPr>
          <a:xfrm>
            <a:off x="1277022" y="3926593"/>
            <a:ext cx="4207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Informatie verzamelen via GitHub!</a:t>
            </a:r>
            <a:endParaRPr sz="1400" b="0" i="0" u="none" strike="noStrike" cap="none">
              <a:solidFill>
                <a:srgbClr val="000000"/>
              </a:solidFill>
              <a:latin typeface="Arial"/>
              <a:ea typeface="Arial"/>
              <a:cs typeface="Arial"/>
              <a:sym typeface="Arial"/>
            </a:endParaRPr>
          </a:p>
        </p:txBody>
      </p:sp>
      <p:sp>
        <p:nvSpPr>
          <p:cNvPr id="734" name="Google Shape;734;p3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cxnSp>
        <p:nvCxnSpPr>
          <p:cNvPr id="767" name="Google Shape;767;g21736e2d9d9_0_0"/>
          <p:cNvCxnSpPr>
            <a:stCxn id="768" idx="2"/>
          </p:cNvCxnSpPr>
          <p:nvPr/>
        </p:nvCxnSpPr>
        <p:spPr>
          <a:xfrm flipH="1">
            <a:off x="3732570" y="3148158"/>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39" name="Google Shape;739;g21736e2d9d9_0_0"/>
          <p:cNvCxnSpPr>
            <a:cxnSpLocks/>
          </p:cNvCxnSpPr>
          <p:nvPr/>
        </p:nvCxnSpPr>
        <p:spPr>
          <a:xfrm flipH="1">
            <a:off x="6759631" y="3129471"/>
            <a:ext cx="1410" cy="627333"/>
          </a:xfrm>
          <a:prstGeom prst="straightConnector1">
            <a:avLst/>
          </a:prstGeom>
          <a:noFill/>
          <a:ln w="12700" cap="sq" cmpd="sng">
            <a:solidFill>
              <a:srgbClr val="454034"/>
            </a:solidFill>
            <a:prstDash val="solid"/>
            <a:round/>
            <a:headEnd type="oval" w="med" len="med"/>
            <a:tailEnd type="none" w="sm" len="sm"/>
          </a:ln>
        </p:spPr>
      </p:cxnSp>
      <p:sp>
        <p:nvSpPr>
          <p:cNvPr id="741" name="Google Shape;741;g21736e2d9d9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tijdslijn</a:t>
            </a:r>
            <a:endParaRPr sz="1400" b="0" i="0" u="none" strike="noStrike" cap="none">
              <a:solidFill>
                <a:srgbClr val="000000"/>
              </a:solidFill>
              <a:latin typeface="Arial"/>
              <a:ea typeface="Arial"/>
              <a:cs typeface="Arial"/>
              <a:sym typeface="Arial"/>
            </a:endParaRPr>
          </a:p>
        </p:txBody>
      </p:sp>
      <p:cxnSp>
        <p:nvCxnSpPr>
          <p:cNvPr id="742" name="Google Shape;742;g21736e2d9d9_0_0"/>
          <p:cNvCxnSpPr>
            <a:stCxn id="743" idx="2"/>
          </p:cNvCxnSpPr>
          <p:nvPr/>
        </p:nvCxnSpPr>
        <p:spPr>
          <a:xfrm flipH="1">
            <a:off x="2093238" y="3136509"/>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44" name="Google Shape;744;g21736e2d9d9_0_0"/>
          <p:cNvCxnSpPr/>
          <p:nvPr/>
        </p:nvCxnSpPr>
        <p:spPr>
          <a:xfrm flipH="1">
            <a:off x="2697810" y="3702668"/>
            <a:ext cx="3600" cy="386700"/>
          </a:xfrm>
          <a:prstGeom prst="straightConnector1">
            <a:avLst/>
          </a:prstGeom>
          <a:noFill/>
          <a:ln w="12700" cap="sq" cmpd="sng">
            <a:solidFill>
              <a:srgbClr val="454034"/>
            </a:solidFill>
            <a:prstDash val="solid"/>
            <a:round/>
            <a:headEnd type="none" w="sm" len="sm"/>
            <a:tailEnd type="oval" w="med" len="med"/>
          </a:ln>
        </p:spPr>
      </p:cxnSp>
      <p:cxnSp>
        <p:nvCxnSpPr>
          <p:cNvPr id="745" name="Google Shape;745;g21736e2d9d9_0_0"/>
          <p:cNvCxnSpPr/>
          <p:nvPr/>
        </p:nvCxnSpPr>
        <p:spPr>
          <a:xfrm>
            <a:off x="1177077" y="3836463"/>
            <a:ext cx="0" cy="252900"/>
          </a:xfrm>
          <a:prstGeom prst="straightConnector1">
            <a:avLst/>
          </a:prstGeom>
          <a:noFill/>
          <a:ln w="12700" cap="sq" cmpd="sng">
            <a:solidFill>
              <a:srgbClr val="454034"/>
            </a:solidFill>
            <a:prstDash val="solid"/>
            <a:round/>
            <a:headEnd type="none" w="sm" len="sm"/>
            <a:tailEnd type="oval" w="med" len="med"/>
          </a:ln>
        </p:spPr>
      </p:cxnSp>
      <p:sp>
        <p:nvSpPr>
          <p:cNvPr id="746" name="Google Shape;746;g21736e2d9d9_0_0"/>
          <p:cNvSpPr/>
          <p:nvPr/>
        </p:nvSpPr>
        <p:spPr>
          <a:xfrm rot="5400000">
            <a:off x="8211001" y="3541650"/>
            <a:ext cx="450300" cy="1539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7" name="Google Shape;747;g21736e2d9d9_0_0"/>
          <p:cNvSpPr txBox="1"/>
          <p:nvPr/>
        </p:nvSpPr>
        <p:spPr>
          <a:xfrm>
            <a:off x="1105576" y="360438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Oktober</a:t>
            </a:r>
            <a:endParaRPr sz="1000" b="1" i="0" u="none" strike="noStrike" cap="none">
              <a:solidFill>
                <a:schemeClr val="dk1"/>
              </a:solidFill>
              <a:latin typeface="Arial"/>
              <a:ea typeface="Arial"/>
              <a:cs typeface="Arial"/>
              <a:sym typeface="Arial"/>
            </a:endParaRPr>
          </a:p>
        </p:txBody>
      </p:sp>
      <p:sp>
        <p:nvSpPr>
          <p:cNvPr id="748" name="Google Shape;748;g21736e2d9d9_0_0"/>
          <p:cNvSpPr txBox="1"/>
          <p:nvPr/>
        </p:nvSpPr>
        <p:spPr>
          <a:xfrm>
            <a:off x="1920387" y="3608551"/>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November</a:t>
            </a:r>
            <a:endParaRPr sz="1000" b="1" i="0" u="none" strike="noStrike" cap="none">
              <a:solidFill>
                <a:schemeClr val="lt1"/>
              </a:solidFill>
              <a:latin typeface="Arial"/>
              <a:ea typeface="Arial"/>
              <a:cs typeface="Arial"/>
              <a:sym typeface="Arial"/>
            </a:endParaRPr>
          </a:p>
        </p:txBody>
      </p:sp>
      <p:sp>
        <p:nvSpPr>
          <p:cNvPr id="749" name="Google Shape;749;g21736e2d9d9_0_0"/>
          <p:cNvSpPr txBox="1"/>
          <p:nvPr/>
        </p:nvSpPr>
        <p:spPr>
          <a:xfrm>
            <a:off x="2735175"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400" b="0" i="0" u="none" strike="noStrike" cap="none">
              <a:solidFill>
                <a:srgbClr val="000000"/>
              </a:solidFill>
              <a:latin typeface="Arial"/>
              <a:ea typeface="Arial"/>
              <a:cs typeface="Arial"/>
              <a:sym typeface="Arial"/>
            </a:endParaRPr>
          </a:p>
        </p:txBody>
      </p:sp>
      <p:sp>
        <p:nvSpPr>
          <p:cNvPr id="751" name="Google Shape;751;g21736e2d9d9_0_0"/>
          <p:cNvSpPr txBox="1"/>
          <p:nvPr/>
        </p:nvSpPr>
        <p:spPr>
          <a:xfrm>
            <a:off x="4338251" y="36068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00" b="1" i="0" u="none" strike="noStrike" cap="none">
              <a:solidFill>
                <a:schemeClr val="dk1"/>
              </a:solidFill>
              <a:latin typeface="Arial"/>
              <a:ea typeface="Arial"/>
              <a:cs typeface="Arial"/>
              <a:sym typeface="Arial"/>
            </a:endParaRPr>
          </a:p>
        </p:txBody>
      </p:sp>
      <p:sp>
        <p:nvSpPr>
          <p:cNvPr id="743" name="Google Shape;743;g21736e2d9d9_0_0"/>
          <p:cNvSpPr txBox="1"/>
          <p:nvPr/>
        </p:nvSpPr>
        <p:spPr>
          <a:xfrm>
            <a:off x="1547838" y="2784909"/>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1</a:t>
            </a:r>
            <a:endParaRPr sz="500" b="1" i="0" u="none" strike="noStrike" cap="none">
              <a:solidFill>
                <a:schemeClr val="dk1"/>
              </a:solidFill>
              <a:latin typeface="Arial"/>
              <a:ea typeface="Arial"/>
              <a:cs typeface="Arial"/>
              <a:sym typeface="Arial"/>
            </a:endParaRPr>
          </a:p>
        </p:txBody>
      </p:sp>
      <p:sp>
        <p:nvSpPr>
          <p:cNvPr id="753" name="Google Shape;753;g21736e2d9d9_0_0"/>
          <p:cNvSpPr txBox="1"/>
          <p:nvPr/>
        </p:nvSpPr>
        <p:spPr>
          <a:xfrm>
            <a:off x="2145024" y="413490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2 </a:t>
            </a:r>
            <a:endParaRPr sz="500" b="1" i="0" u="none" strike="noStrike" cap="none">
              <a:solidFill>
                <a:schemeClr val="dk1"/>
              </a:solidFill>
              <a:latin typeface="Arial"/>
              <a:ea typeface="Arial"/>
              <a:cs typeface="Arial"/>
              <a:sym typeface="Arial"/>
            </a:endParaRPr>
          </a:p>
        </p:txBody>
      </p:sp>
      <p:sp>
        <p:nvSpPr>
          <p:cNvPr id="754" name="Google Shape;754;g21736e2d9d9_0_0"/>
          <p:cNvSpPr txBox="1"/>
          <p:nvPr/>
        </p:nvSpPr>
        <p:spPr>
          <a:xfrm>
            <a:off x="4287393" y="2699220"/>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 </a:t>
            </a:r>
            <a:r>
              <a:rPr lang="en-GB" sz="105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period</a:t>
            </a:r>
            <a:r>
              <a:rPr lang="en-GB" sz="1050" b="1" i="0" u="none" strike="noStrike" cap="none">
                <a:solidFill>
                  <a:schemeClr val="dk1"/>
                </a:solidFill>
                <a:latin typeface="Arial"/>
                <a:ea typeface="Arial"/>
                <a:cs typeface="Arial"/>
                <a:sym typeface="Arial"/>
              </a:rPr>
              <a:t>e</a:t>
            </a:r>
            <a:endParaRPr lang="en-GB" sz="500" b="1" i="0" u="none" strike="noStrike" cap="none">
              <a:solidFill>
                <a:schemeClr val="dk1"/>
              </a:solidFill>
              <a:latin typeface="Arial"/>
              <a:ea typeface="Arial"/>
              <a:cs typeface="Arial"/>
              <a:sym typeface="Arial"/>
            </a:endParaRPr>
          </a:p>
        </p:txBody>
      </p:sp>
      <p:sp>
        <p:nvSpPr>
          <p:cNvPr id="755" name="Google Shape;755;g21736e2d9d9_0_0"/>
          <p:cNvSpPr txBox="1"/>
          <p:nvPr/>
        </p:nvSpPr>
        <p:spPr>
          <a:xfrm>
            <a:off x="6609124" y="269300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Einde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rPr>
              <a:t>periode</a:t>
            </a:r>
            <a:endParaRPr sz="500" b="1" i="0" u="none" strike="noStrike" cap="none">
              <a:solidFill>
                <a:schemeClr val="dk1"/>
              </a:solidFill>
              <a:latin typeface="Arial"/>
              <a:ea typeface="Arial"/>
              <a:cs typeface="Arial"/>
              <a:sym typeface="Arial"/>
            </a:endParaRPr>
          </a:p>
        </p:txBody>
      </p:sp>
      <p:grpSp>
        <p:nvGrpSpPr>
          <p:cNvPr id="756" name="Google Shape;756;g21736e2d9d9_0_0"/>
          <p:cNvGrpSpPr/>
          <p:nvPr/>
        </p:nvGrpSpPr>
        <p:grpSpPr>
          <a:xfrm>
            <a:off x="5209576" y="3164703"/>
            <a:ext cx="1556193" cy="555900"/>
            <a:chOff x="5647465" y="2069784"/>
            <a:chExt cx="2416448" cy="555900"/>
          </a:xfrm>
        </p:grpSpPr>
        <p:cxnSp>
          <p:nvCxnSpPr>
            <p:cNvPr id="757" name="Google Shape;757;g21736e2d9d9_0_0"/>
            <p:cNvCxnSpPr/>
            <p:nvPr/>
          </p:nvCxnSpPr>
          <p:spPr>
            <a:xfrm flipH="1">
              <a:off x="5647465" y="2069784"/>
              <a:ext cx="9000" cy="555900"/>
            </a:xfrm>
            <a:prstGeom prst="straightConnector1">
              <a:avLst/>
            </a:prstGeom>
            <a:noFill/>
            <a:ln w="12700" cap="sq" cmpd="sng">
              <a:solidFill>
                <a:srgbClr val="454034"/>
              </a:solidFill>
              <a:prstDash val="solid"/>
              <a:round/>
              <a:headEnd type="oval" w="med" len="med"/>
              <a:tailEnd type="none" w="sm" len="sm"/>
            </a:ln>
          </p:spPr>
        </p:cxnSp>
        <p:sp>
          <p:nvSpPr>
            <p:cNvPr id="758" name="Google Shape;758;g21736e2d9d9_0_0"/>
            <p:cNvSpPr/>
            <p:nvPr/>
          </p:nvSpPr>
          <p:spPr>
            <a:xfrm rot="5400000">
              <a:off x="6724113" y="1003792"/>
              <a:ext cx="263700" cy="2415900"/>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59" name="Google Shape;759;g21736e2d9d9_0_0"/>
          <p:cNvSpPr txBox="1"/>
          <p:nvPr/>
        </p:nvSpPr>
        <p:spPr>
          <a:xfrm>
            <a:off x="5399699" y="2868328"/>
            <a:ext cx="1219174"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800" b="0" i="0" u="none" strike="noStrike" cap="none" err="1">
                <a:solidFill>
                  <a:schemeClr val="dk1"/>
                </a:solidFill>
                <a:latin typeface="Arial"/>
                <a:ea typeface="Arial"/>
                <a:cs typeface="Arial"/>
                <a:sym typeface="Arial"/>
              </a:rPr>
              <a:t>Implementatie</a:t>
            </a:r>
            <a:r>
              <a:rPr lang="en-GB" sz="800" b="0" i="0" u="none" strike="noStrike" cap="none">
                <a:solidFill>
                  <a:schemeClr val="dk1"/>
                </a:solidFill>
                <a:latin typeface="Arial"/>
                <a:ea typeface="Arial"/>
                <a:cs typeface="Arial"/>
                <a:sym typeface="Arial"/>
              </a:rPr>
              <a:t> van de </a:t>
            </a:r>
            <a:r>
              <a:rPr lang="en-GB" sz="800" b="0" i="0" u="none" strike="noStrike" cap="none" err="1">
                <a:solidFill>
                  <a:schemeClr val="dk1"/>
                </a:solidFill>
                <a:latin typeface="Arial"/>
                <a:ea typeface="Arial"/>
                <a:cs typeface="Arial"/>
                <a:sym typeface="Arial"/>
              </a:rPr>
              <a:t>ontwerpstandaard</a:t>
            </a:r>
            <a:endParaRPr sz="800" b="0" i="0" u="none" strike="noStrike" cap="none">
              <a:solidFill>
                <a:schemeClr val="dk1"/>
              </a:solidFill>
              <a:latin typeface="Arial"/>
              <a:ea typeface="Arial"/>
              <a:cs typeface="Arial"/>
              <a:sym typeface="Arial"/>
            </a:endParaRPr>
          </a:p>
        </p:txBody>
      </p:sp>
      <p:sp>
        <p:nvSpPr>
          <p:cNvPr id="760" name="Google Shape;760;g21736e2d9d9_0_0"/>
          <p:cNvSpPr/>
          <p:nvPr/>
        </p:nvSpPr>
        <p:spPr>
          <a:xfrm>
            <a:off x="1105573" y="3393450"/>
            <a:ext cx="72537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761" name="Google Shape;761;g21736e2d9d9_0_0"/>
          <p:cNvSpPr txBox="1"/>
          <p:nvPr/>
        </p:nvSpPr>
        <p:spPr>
          <a:xfrm>
            <a:off x="5941325" y="36147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762" name="Google Shape;762;g21736e2d9d9_0_0"/>
          <p:cNvSpPr txBox="1"/>
          <p:nvPr/>
        </p:nvSpPr>
        <p:spPr>
          <a:xfrm>
            <a:off x="629401" y="413490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workshop</a:t>
            </a:r>
            <a:endParaRPr sz="500" b="1" i="0" u="none" strike="noStrike" cap="none">
              <a:solidFill>
                <a:schemeClr val="dk1"/>
              </a:solidFill>
              <a:latin typeface="Arial"/>
              <a:ea typeface="Arial"/>
              <a:cs typeface="Arial"/>
              <a:sym typeface="Arial"/>
            </a:endParaRPr>
          </a:p>
        </p:txBody>
      </p:sp>
      <p:grpSp>
        <p:nvGrpSpPr>
          <p:cNvPr id="763" name="Google Shape;763;g21736e2d9d9_0_0"/>
          <p:cNvGrpSpPr/>
          <p:nvPr/>
        </p:nvGrpSpPr>
        <p:grpSpPr>
          <a:xfrm>
            <a:off x="3741570" y="3702668"/>
            <a:ext cx="1108800" cy="823054"/>
            <a:chOff x="4053655" y="2663545"/>
            <a:chExt cx="1108800" cy="823054"/>
          </a:xfrm>
        </p:grpSpPr>
        <p:cxnSp>
          <p:nvCxnSpPr>
            <p:cNvPr id="764" name="Google Shape;764;g21736e2d9d9_0_0"/>
            <p:cNvCxnSpPr/>
            <p:nvPr/>
          </p:nvCxnSpPr>
          <p:spPr>
            <a:xfrm flipH="1">
              <a:off x="4608055" y="2663545"/>
              <a:ext cx="3600" cy="386700"/>
            </a:xfrm>
            <a:prstGeom prst="straightConnector1">
              <a:avLst/>
            </a:prstGeom>
            <a:noFill/>
            <a:ln w="12700" cap="sq" cmpd="sng">
              <a:solidFill>
                <a:srgbClr val="454034"/>
              </a:solidFill>
              <a:prstDash val="solid"/>
              <a:round/>
              <a:headEnd type="none" w="sm" len="sm"/>
              <a:tailEnd type="oval" w="med" len="med"/>
            </a:ln>
          </p:spPr>
        </p:cxnSp>
        <p:sp>
          <p:nvSpPr>
            <p:cNvPr id="765" name="Google Shape;765;g21736e2d9d9_0_0"/>
            <p:cNvSpPr txBox="1"/>
            <p:nvPr/>
          </p:nvSpPr>
          <p:spPr>
            <a:xfrm>
              <a:off x="4053655" y="310139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workshop 4</a:t>
              </a:r>
              <a:endParaRPr sz="500" b="1" i="0" u="none" strike="noStrike" cap="none">
                <a:solidFill>
                  <a:schemeClr val="dk1"/>
                </a:solidFill>
                <a:latin typeface="Arial"/>
                <a:ea typeface="Arial"/>
                <a:cs typeface="Arial"/>
                <a:sym typeface="Arial"/>
              </a:endParaRPr>
            </a:p>
          </p:txBody>
        </p:sp>
      </p:grpSp>
      <p:sp>
        <p:nvSpPr>
          <p:cNvPr id="766" name="Google Shape;766;g21736e2d9d9_0_0"/>
          <p:cNvSpPr txBox="1"/>
          <p:nvPr/>
        </p:nvSpPr>
        <p:spPr>
          <a:xfrm>
            <a:off x="6756124" y="361472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740" name="Google Shape;740;g21736e2d9d9_0_0"/>
          <p:cNvSpPr txBox="1"/>
          <p:nvPr/>
        </p:nvSpPr>
        <p:spPr>
          <a:xfrm>
            <a:off x="7544425" y="3614751"/>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768" name="Google Shape;768;g21736e2d9d9_0_0"/>
          <p:cNvSpPr txBox="1"/>
          <p:nvPr/>
        </p:nvSpPr>
        <p:spPr>
          <a:xfrm>
            <a:off x="3187170" y="2796558"/>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workshop 3</a:t>
            </a:r>
            <a:endParaRPr sz="10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Arial"/>
              <a:ea typeface="Arial"/>
              <a:cs typeface="Arial"/>
              <a:sym typeface="Arial"/>
            </a:endParaRPr>
          </a:p>
        </p:txBody>
      </p:sp>
      <p:sp>
        <p:nvSpPr>
          <p:cNvPr id="769" name="Google Shape;769;g21736e2d9d9_0_0"/>
          <p:cNvSpPr/>
          <p:nvPr/>
        </p:nvSpPr>
        <p:spPr>
          <a:xfrm>
            <a:off x="1094262" y="2950009"/>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g21736e2d9d9_0_0"/>
          <p:cNvSpPr txBox="1"/>
          <p:nvPr/>
        </p:nvSpPr>
        <p:spPr>
          <a:xfrm>
            <a:off x="629401" y="271569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771" name="Google Shape;771;g21736e2d9d9_0_0"/>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buSzPts val="1800"/>
            </a:pPr>
            <a:r>
              <a:rPr lang="en-GB" sz="1800" b="0" i="0" u="none" strike="noStrike" cap="none" err="1">
                <a:solidFill>
                  <a:srgbClr val="000000"/>
                </a:solidFill>
                <a:latin typeface="Arial"/>
                <a:ea typeface="Arial"/>
                <a:cs typeface="Arial"/>
                <a:sym typeface="Arial"/>
              </a:rPr>
              <a:t>Thematische</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werkgroep</a:t>
            </a:r>
            <a:r>
              <a:rPr lang="en-GB" sz="1800" b="0" i="0" u="none" strike="noStrike" cap="none">
                <a:solidFill>
                  <a:srgbClr val="000000"/>
                </a:solidFill>
                <a:latin typeface="Arial"/>
                <a:ea typeface="Arial"/>
                <a:cs typeface="Arial"/>
                <a:sym typeface="Arial"/>
              </a:rPr>
              <a:t> 1 op </a:t>
            </a:r>
            <a:r>
              <a:rPr lang="en-GB" sz="1800" b="1" err="1"/>
              <a:t>dinsdag</a:t>
            </a:r>
            <a:r>
              <a:rPr lang="en-GB" sz="1800" b="1"/>
              <a:t> 7 </a:t>
            </a:r>
            <a:r>
              <a:rPr lang="en-GB" sz="1800" b="1" err="1"/>
              <a:t>november</a:t>
            </a:r>
            <a:r>
              <a:rPr lang="en-GB" sz="1800" b="1" i="0" u="none" strike="noStrike" cap="none">
                <a:solidFill>
                  <a:srgbClr val="000000"/>
                </a:solidFill>
                <a:latin typeface="Arial"/>
                <a:ea typeface="Arial"/>
                <a:cs typeface="Arial"/>
                <a:sym typeface="Arial"/>
              </a:rPr>
              <a:t>: </a:t>
            </a:r>
            <a:r>
              <a:rPr lang="en-GB" sz="1800" b="1"/>
              <a:t>13u00</a:t>
            </a:r>
            <a:r>
              <a:rPr lang="en-GB" sz="1800" b="1" i="0" u="none" strike="noStrike" cap="none">
                <a:solidFill>
                  <a:srgbClr val="000000"/>
                </a:solidFill>
                <a:latin typeface="Arial"/>
                <a:ea typeface="Arial"/>
                <a:cs typeface="Arial"/>
                <a:sym typeface="Arial"/>
              </a:rPr>
              <a:t> - </a:t>
            </a:r>
            <a:r>
              <a:rPr lang="en-GB" sz="1800" b="1"/>
              <a:t>16u00 </a:t>
            </a:r>
            <a:endParaRPr lang="en-GB" sz="1800" b="0" i="0" u="none" strike="noStrike" cap="none">
              <a:solidFill>
                <a:srgbClr val="000000"/>
              </a:solidFill>
              <a:latin typeface="Arial"/>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err="1">
                <a:solidFill>
                  <a:srgbClr val="000000"/>
                </a:solidFill>
                <a:latin typeface="Arial"/>
                <a:ea typeface="Arial"/>
                <a:cs typeface="Arial"/>
                <a:sym typeface="Arial"/>
              </a:rPr>
              <a:t>Schrijf</a:t>
            </a:r>
            <a:r>
              <a:rPr lang="en-GB" sz="1800" b="0" i="0" u="none" strike="noStrike" cap="none">
                <a:solidFill>
                  <a:srgbClr val="000000"/>
                </a:solidFill>
                <a:latin typeface="Arial"/>
                <a:ea typeface="Arial"/>
                <a:cs typeface="Arial"/>
                <a:sym typeface="Arial"/>
              </a:rPr>
              <a:t> u in via </a:t>
            </a:r>
            <a:r>
              <a:rPr lang="en-GB" sz="1800" b="0" i="0" u="none" strike="noStrike" cap="none" err="1">
                <a:solidFill>
                  <a:srgbClr val="000000"/>
                </a:solidFill>
                <a:latin typeface="Arial"/>
                <a:ea typeface="Arial"/>
                <a:cs typeface="Arial"/>
                <a:sym typeface="Arial"/>
              </a:rPr>
              <a:t>volgende</a:t>
            </a:r>
            <a:r>
              <a:rPr lang="en-GB" sz="1800" b="0" i="0" u="none" strike="noStrike" cap="none">
                <a:solidFill>
                  <a:srgbClr val="000000"/>
                </a:solidFill>
                <a:latin typeface="Arial"/>
                <a:ea typeface="Arial"/>
                <a:cs typeface="Arial"/>
                <a:sym typeface="Arial"/>
              </a:rPr>
              <a:t> link: </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1ste thematische werkgroep</a:t>
            </a:r>
            <a:endParaRPr lang="en-GB" sz="1400" b="0" i="0" u="none" strike="noStrike" cap="none">
              <a:solidFill>
                <a:schemeClr val="hlink"/>
              </a:solidFill>
              <a:latin typeface="Arial"/>
              <a:ea typeface="Arial"/>
              <a:cs typeface="Arial"/>
              <a:sym typeface="Arial"/>
            </a:endParaRPr>
          </a:p>
        </p:txBody>
      </p:sp>
      <p:sp>
        <p:nvSpPr>
          <p:cNvPr id="750" name="Google Shape;750;g21736e2d9d9_0_0"/>
          <p:cNvSpPr txBox="1"/>
          <p:nvPr/>
        </p:nvSpPr>
        <p:spPr>
          <a:xfrm>
            <a:off x="3549975" y="360683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p>
        </p:txBody>
      </p:sp>
      <p:sp>
        <p:nvSpPr>
          <p:cNvPr id="752" name="Google Shape;752;g21736e2d9d9_0_0"/>
          <p:cNvSpPr txBox="1"/>
          <p:nvPr/>
        </p:nvSpPr>
        <p:spPr>
          <a:xfrm>
            <a:off x="5153049" y="361472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2" name="Google Shape;752;g21736e2d9d9_0_0">
            <a:extLst>
              <a:ext uri="{FF2B5EF4-FFF2-40B4-BE49-F238E27FC236}">
                <a16:creationId xmlns:a16="http://schemas.microsoft.com/office/drawing/2014/main" id="{C17DDA50-3CA4-075C-E251-2C163D6ACE15}"/>
              </a:ext>
            </a:extLst>
          </p:cNvPr>
          <p:cNvSpPr txBox="1"/>
          <p:nvPr/>
        </p:nvSpPr>
        <p:spPr>
          <a:xfrm>
            <a:off x="1921876" y="3431553"/>
            <a:ext cx="814800" cy="176412"/>
          </a:xfrm>
          <a:prstGeom prst="rect">
            <a:avLst/>
          </a:prstGeom>
          <a:solidFill>
            <a:schemeClr val="tx1">
              <a:lumMod val="60000"/>
              <a:lumOff val="40000"/>
            </a:schemeClr>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500" b="1">
                <a:solidFill>
                  <a:schemeClr val="lt1"/>
                </a:solidFill>
              </a:rPr>
              <a:t>2023</a:t>
            </a:r>
            <a:endParaRPr sz="1500" b="1">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8A45-C295-0B47-AF20-0010CA6451FC}"/>
              </a:ext>
            </a:extLst>
          </p:cNvPr>
          <p:cNvSpPr>
            <a:spLocks noGrp="1"/>
          </p:cNvSpPr>
          <p:nvPr>
            <p:ph type="ctrTitle"/>
          </p:nvPr>
        </p:nvSpPr>
        <p:spPr>
          <a:xfrm>
            <a:off x="4950044" y="2139703"/>
            <a:ext cx="3672407" cy="1442723"/>
          </a:xfrm>
        </p:spPr>
        <p:txBody>
          <a:bodyPr>
            <a:normAutofit fontScale="90000"/>
          </a:bodyPr>
          <a:lstStyle/>
          <a:p>
            <a:pPr>
              <a:lnSpc>
                <a:spcPct val="100000"/>
              </a:lnSpc>
            </a:pPr>
            <a:br>
              <a:rPr lang="en-US" sz="3000">
                <a:latin typeface="+mj-lt"/>
              </a:rPr>
            </a:br>
            <a:r>
              <a:rPr lang="en-US" sz="3300" err="1">
                <a:latin typeface="+mj-lt"/>
              </a:rPr>
              <a:t>Raadpleegomgeving</a:t>
            </a:r>
            <a:r>
              <a:rPr lang="en-US" sz="3300">
                <a:latin typeface="+mj-lt"/>
              </a:rPr>
              <a:t> in </a:t>
            </a:r>
            <a:r>
              <a:rPr lang="nl-BE" sz="3300">
                <a:latin typeface="+mj-lt"/>
              </a:rPr>
              <a:t>de broekzak van de burger</a:t>
            </a:r>
            <a:br>
              <a:rPr lang="nl-BE" sz="825" b="1">
                <a:solidFill>
                  <a:srgbClr val="394274"/>
                </a:solidFill>
                <a:latin typeface="Poppins" panose="00000500000000000000" pitchFamily="2" charset="0"/>
              </a:rPr>
            </a:br>
            <a:endParaRPr lang="en-US" sz="3000">
              <a:latin typeface="+mj-lt"/>
            </a:endParaRPr>
          </a:p>
        </p:txBody>
      </p:sp>
      <p:sp>
        <p:nvSpPr>
          <p:cNvPr id="5" name="Footer Placeholder 4">
            <a:extLst>
              <a:ext uri="{FF2B5EF4-FFF2-40B4-BE49-F238E27FC236}">
                <a16:creationId xmlns:a16="http://schemas.microsoft.com/office/drawing/2014/main" id="{8C920129-0C88-CA48-9EF1-CB5D54809191}"/>
              </a:ext>
            </a:extLst>
          </p:cNvPr>
          <p:cNvSpPr>
            <a:spLocks noGrp="1"/>
          </p:cNvSpPr>
          <p:nvPr>
            <p:ph type="ftr" sz="quarter" idx="11"/>
          </p:nvPr>
        </p:nvSpPr>
        <p:spPr/>
        <p:txBody>
          <a:bodyPr/>
          <a:lstStyle/>
          <a:p>
            <a:pPr defTabSz="685800">
              <a:buClrTx/>
            </a:pPr>
            <a:r>
              <a:rPr lang="nl-BE" kern="1200">
                <a:solidFill>
                  <a:srgbClr val="000000">
                    <a:tint val="75000"/>
                  </a:srgbClr>
                </a:solidFill>
                <a:latin typeface="Arial" panose="020B0604020202020204"/>
                <a:ea typeface="+mn-ea"/>
                <a:cs typeface="+mn-cs"/>
              </a:rPr>
              <a:t>DS161b – V7 – CCIT</a:t>
            </a:r>
          </a:p>
        </p:txBody>
      </p:sp>
    </p:spTree>
    <p:extLst>
      <p:ext uri="{BB962C8B-B14F-4D97-AF65-F5344CB8AC3E}">
        <p14:creationId xmlns:p14="http://schemas.microsoft.com/office/powerpoint/2010/main" val="2646043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p:cNvSpPr txBox="1"/>
          <p:nvPr/>
        </p:nvSpPr>
        <p:spPr>
          <a:xfrm>
            <a:off x="689075" y="2439475"/>
            <a:ext cx="3766200" cy="17388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dk1"/>
                </a:solidFill>
                <a:latin typeface="Arial"/>
                <a:ea typeface="Arial"/>
                <a:cs typeface="Arial"/>
                <a:sym typeface="Arial"/>
              </a:rPr>
              <a:t>Feedback kan per e-mail worden gegeven aan de volgende personen:</a:t>
            </a:r>
            <a:endParaRPr lang="nl-BE" sz="1400" b="0" i="0" u="none" strike="noStrike" cap="none" dirty="0">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dirty="0">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dirty="0">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dirty="0">
              <a:solidFill>
                <a:schemeClr val="hlink"/>
              </a:solidFill>
              <a:latin typeface="Arial"/>
              <a:ea typeface="Arial"/>
              <a:cs typeface="Arial"/>
            </a:endParaRPr>
          </a:p>
          <a:p>
            <a:pPr marL="285750" indent="-279400">
              <a:buSzPts val="1500"/>
              <a:buFont typeface="Arial"/>
              <a:buChar char="•"/>
            </a:pPr>
            <a:r>
              <a:rPr lang="nl-BE" sz="1500" b="0" i="0" u="none" strike="noStrike" cap="none" dirty="0">
                <a:solidFill>
                  <a:srgbClr val="3C96BE"/>
                </a:solidFill>
                <a:sym typeface="Arial"/>
                <a:hlinkClick r:id="rId5">
                  <a:extLst>
                    <a:ext uri="{A12FA001-AC4F-418D-AE19-62706E023703}">
                      <ahyp:hlinkClr xmlns:ahyp="http://schemas.microsoft.com/office/drawing/2018/hyperlinkcolor" val="tx"/>
                    </a:ext>
                  </a:extLst>
                </a:hlinkClick>
              </a:rPr>
              <a:t>jitse</a:t>
            </a:r>
            <a:r>
              <a:rPr lang="nl-BE" sz="1500" dirty="0">
                <a:solidFill>
                  <a:srgbClr val="3C96BE"/>
                </a:solidFill>
                <a:hlinkClick r:id="rId5">
                  <a:extLst>
                    <a:ext uri="{A12FA001-AC4F-418D-AE19-62706E023703}">
                      <ahyp:hlinkClr xmlns:ahyp="http://schemas.microsoft.com/office/drawing/2018/hyperlinkcolor" val="tx"/>
                    </a:ext>
                  </a:extLst>
                </a:hlinkClick>
              </a:rPr>
              <a:t>.decock</a:t>
            </a:r>
            <a:r>
              <a:rPr lang="nl-BE" sz="1500" b="0" i="0" u="none" strike="noStrike" cap="none" dirty="0">
                <a:solidFill>
                  <a:srgbClr val="3C96BE"/>
                </a:solidFill>
                <a:sym typeface="Arial"/>
                <a:hlinkClick r:id="rId5">
                  <a:extLst>
                    <a:ext uri="{A12FA001-AC4F-418D-AE19-62706E023703}">
                      <ahyp:hlinkClr xmlns:ahyp="http://schemas.microsoft.com/office/drawing/2018/hyperlinkcolor" val="tx"/>
                    </a:ext>
                  </a:extLst>
                </a:hlinkClick>
              </a:rPr>
              <a:t>@</a:t>
            </a:r>
            <a:r>
              <a:rPr lang="nl-BE" sz="1500" dirty="0">
                <a:solidFill>
                  <a:srgbClr val="3C96BE"/>
                </a:solidFill>
                <a:hlinkClick r:id="rId5">
                  <a:extLst>
                    <a:ext uri="{A12FA001-AC4F-418D-AE19-62706E023703}">
                      <ahyp:hlinkClr xmlns:ahyp="http://schemas.microsoft.com/office/drawing/2018/hyperlinkcolor" val="tx"/>
                    </a:ext>
                  </a:extLst>
                </a:hlinkClick>
              </a:rPr>
              <a:t>vlaanderen.be</a:t>
            </a:r>
            <a:endParaRPr lang="nl-BE" sz="1500" dirty="0">
              <a:solidFill>
                <a:srgbClr val="3C96BE"/>
              </a:solidFill>
            </a:endParaRPr>
          </a:p>
          <a:p>
            <a:pPr marL="285750" indent="-279400">
              <a:buSzPts val="1500"/>
              <a:buFont typeface="Arial"/>
              <a:buChar char="•"/>
            </a:pPr>
            <a:r>
              <a:rPr lang="nl-BE" sz="1500" dirty="0">
                <a:solidFill>
                  <a:srgbClr val="3C96BE"/>
                </a:solidFill>
                <a:hlinkClick r:id="rId6"/>
              </a:rPr>
              <a:t>brecht.vandevyvere@vlaanderen.be</a:t>
            </a:r>
            <a:endParaRPr lang="nl-BE" sz="1500" dirty="0">
              <a:solidFill>
                <a:srgbClr val="3C96BE"/>
              </a:solidFill>
            </a:endParaRPr>
          </a:p>
          <a:p>
            <a:pPr marL="285750" indent="-279400">
              <a:buSzPts val="1500"/>
              <a:buFont typeface="Arial"/>
              <a:buChar char="•"/>
            </a:pPr>
            <a:r>
              <a:rPr lang="nl-BE" sz="1500" dirty="0">
                <a:solidFill>
                  <a:srgbClr val="3C96BE"/>
                </a:solidFill>
                <a:hlinkClick r:id="rId7">
                  <a:extLst>
                    <a:ext uri="{A12FA001-AC4F-418D-AE19-62706E023703}">
                      <ahyp:hlinkClr xmlns:ahyp="http://schemas.microsoft.com/office/drawing/2018/hyperlinkcolor" val="tx"/>
                    </a:ext>
                  </a:extLst>
                </a:hlinkClick>
              </a:rPr>
              <a:t>william.verbeeck@vlaanderen.be</a:t>
            </a:r>
            <a:r>
              <a:rPr lang="nl-BE" sz="1500" dirty="0">
                <a:solidFill>
                  <a:srgbClr val="3C96BE"/>
                </a:solidFill>
              </a:rPr>
              <a:t> </a:t>
            </a:r>
            <a:endParaRPr lang="nl-BE" dirty="0">
              <a:solidFill>
                <a:srgbClr val="3C96BE"/>
              </a:solidFill>
            </a:endParaRPr>
          </a:p>
        </p:txBody>
      </p:sp>
      <p:sp>
        <p:nvSpPr>
          <p:cNvPr id="779" name="Google Shape;779;p3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p:cNvPicPr preferRelativeResize="0"/>
          <p:nvPr/>
        </p:nvPicPr>
        <p:blipFill rotWithShape="1">
          <a:blip r:embed="rId8">
            <a:alphaModFix/>
          </a:blip>
          <a:srcRect/>
          <a:stretch/>
        </p:blipFill>
        <p:spPr>
          <a:xfrm>
            <a:off x="6044652" y="1522121"/>
            <a:ext cx="1577413" cy="548455"/>
          </a:xfrm>
          <a:prstGeom prst="rect">
            <a:avLst/>
          </a:prstGeom>
          <a:noFill/>
          <a:ln>
            <a:noFill/>
          </a:ln>
        </p:spPr>
      </p:pic>
      <p:sp>
        <p:nvSpPr>
          <p:cNvPr id="781" name="Google Shape;781;p36"/>
          <p:cNvSpPr txBox="1"/>
          <p:nvPr/>
        </p:nvSpPr>
        <p:spPr>
          <a:xfrm>
            <a:off x="5114200" y="2289350"/>
            <a:ext cx="3401100" cy="156962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dirty="0">
                <a:solidFill>
                  <a:schemeClr val="lt1"/>
                </a:solidFill>
                <a:latin typeface="Arial"/>
                <a:ea typeface="Arial"/>
                <a:cs typeface="Arial"/>
                <a:sym typeface="Arial"/>
              </a:rPr>
              <a:t>Feedback/input kan gegeven worden via GitHub:</a:t>
            </a:r>
            <a:r>
              <a:rPr lang="nl-BE" sz="1600" dirty="0">
                <a:solidFill>
                  <a:schemeClr val="lt1"/>
                </a:solidFill>
              </a:rPr>
              <a:t> </a:t>
            </a:r>
            <a:endParaRPr lang="nl-BE" sz="1600" b="0" i="0" u="none" strike="noStrike" cap="none" dirty="0">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lt1"/>
                </a:solidFill>
                <a:latin typeface="Arial"/>
                <a:ea typeface="Arial"/>
                <a:cs typeface="Arial"/>
                <a:sym typeface="Arial"/>
                <a:hlinkClick r:id="rId9">
                  <a:extLst>
                    <a:ext uri="{A12FA001-AC4F-418D-AE19-62706E023703}">
                      <ahyp:hlinkClr xmlns:ahyp="http://schemas.microsoft.com/office/drawing/2018/hyperlinkcolor" val="tx"/>
                    </a:ext>
                  </a:extLst>
                </a:hlinkClick>
              </a:rPr>
              <a:t>https://github.com/Informatievlaanderen/OSLOthema-slimmeRaadpleegOmgeving</a:t>
            </a:r>
            <a:endParaRPr lang="nl-BE" sz="1600" b="0" i="0" u="none" strike="noStrike" cap="none" dirty="0">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lt1"/>
                </a:solidFill>
                <a:latin typeface="Arial"/>
                <a:ea typeface="Arial"/>
                <a:cs typeface="Arial"/>
                <a:sym typeface="Arial"/>
              </a:rPr>
              <a:t>Via het aanmaken van </a:t>
            </a:r>
            <a:r>
              <a:rPr lang="nl-BE" sz="1600" b="1" i="0" u="none" strike="noStrike" cap="none" dirty="0">
                <a:solidFill>
                  <a:schemeClr val="lt1"/>
                </a:solidFill>
                <a:latin typeface="Arial"/>
                <a:ea typeface="Arial"/>
                <a:cs typeface="Arial"/>
                <a:sym typeface="Arial"/>
              </a:rPr>
              <a:t>issues</a:t>
            </a:r>
            <a:endParaRPr lang="nl-BE" sz="1400" b="1" i="0" u="none" strike="noStrike" cap="none" dirty="0">
              <a:solidFill>
                <a:schemeClr val="lt1"/>
              </a:solidFill>
              <a:latin typeface="Arial"/>
              <a:ea typeface="Arial"/>
              <a:cs typeface="Arial"/>
            </a:endParaRPr>
          </a:p>
        </p:txBody>
      </p:sp>
      <p:sp>
        <p:nvSpPr>
          <p:cNvPr id="782" name="Google Shape;782;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dirty="0">
                <a:solidFill>
                  <a:srgbClr val="000000"/>
                </a:solidFill>
                <a:latin typeface="Arial"/>
                <a:ea typeface="Arial"/>
                <a:cs typeface="Arial"/>
                <a:sym typeface="Arial"/>
              </a:rPr>
              <a:t>Feedback &amp; Samenwerking OSLO</a:t>
            </a:r>
            <a:endParaRPr lang="nl-BE" sz="1400" b="0" i="0" u="none" strike="noStrike" cap="none" dirty="0">
              <a:solidFill>
                <a:srgbClr val="000000"/>
              </a:solidFill>
              <a:latin typeface="Arial"/>
              <a:ea typeface="Arial"/>
              <a:cs typeface="Arial"/>
            </a:endParaRPr>
          </a:p>
        </p:txBody>
      </p:sp>
      <p:sp>
        <p:nvSpPr>
          <p:cNvPr id="783" name="Google Shape;783;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Google Shape;788;p37"/>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789" name="Google Shape;789;p37"/>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790" name="Google Shape;790;p37"/>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791" name="Google Shape;791;p37"/>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792" name="Google Shape;792;p37"/>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gfa15db3b28_0_83"/>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gfa15db3b28_0_83"/>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gfa15db3b28_0_83"/>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800" name="Google Shape;800;gfa15db3b28_0_83"/>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989EA5F-F100-957E-999A-F16DB872C479}"/>
              </a:ext>
            </a:extLst>
          </p:cNvPr>
          <p:cNvPicPr>
            <a:picLocks noChangeAspect="1"/>
          </p:cNvPicPr>
          <p:nvPr/>
        </p:nvPicPr>
        <p:blipFill>
          <a:blip r:embed="rId3"/>
          <a:stretch>
            <a:fillRect/>
          </a:stretch>
        </p:blipFill>
        <p:spPr>
          <a:xfrm>
            <a:off x="143508" y="1497844"/>
            <a:ext cx="7650719" cy="2964116"/>
          </a:xfrm>
          <a:prstGeom prst="rect">
            <a:avLst/>
          </a:prstGeom>
        </p:spPr>
      </p:pic>
      <p:pic>
        <p:nvPicPr>
          <p:cNvPr id="1048" name="Picture 24" descr="Nieuw logo voor de stad Halle | Ring TV | Jouw zender, Jouw ...">
            <a:extLst>
              <a:ext uri="{FF2B5EF4-FFF2-40B4-BE49-F238E27FC236}">
                <a16:creationId xmlns:a16="http://schemas.microsoft.com/office/drawing/2014/main" id="{659CA47C-FBA3-CFB2-4FFD-7D969D14CADF}"/>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167831" y="837801"/>
            <a:ext cx="1376277" cy="9113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alst - naam van de stad | Ajoinpedia | Fandom">
            <a:extLst>
              <a:ext uri="{FF2B5EF4-FFF2-40B4-BE49-F238E27FC236}">
                <a16:creationId xmlns:a16="http://schemas.microsoft.com/office/drawing/2014/main" id="{CFF68A76-155E-6770-0721-FC346BA2683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82723" y="838107"/>
            <a:ext cx="1679187" cy="923553"/>
          </a:xfrm>
          <a:prstGeom prst="rect">
            <a:avLst/>
          </a:prstGeom>
          <a:noFill/>
          <a:extLst>
            <a:ext uri="{909E8E84-426E-40DD-AFC4-6F175D3DCCD1}">
              <a14:hiddenFill xmlns:a14="http://schemas.microsoft.com/office/drawing/2010/main">
                <a:solidFill>
                  <a:srgbClr val="FFFFFF"/>
                </a:solidFill>
              </a14:hiddenFill>
            </a:ext>
          </a:extLst>
        </p:spPr>
      </p:pic>
      <p:sp>
        <p:nvSpPr>
          <p:cNvPr id="5" name="Titel 4">
            <a:extLst>
              <a:ext uri="{FF2B5EF4-FFF2-40B4-BE49-F238E27FC236}">
                <a16:creationId xmlns:a16="http://schemas.microsoft.com/office/drawing/2014/main" id="{60C19DE3-D84A-D545-F7EA-3179B467C8DD}"/>
              </a:ext>
            </a:extLst>
          </p:cNvPr>
          <p:cNvSpPr>
            <a:spLocks noGrp="1"/>
          </p:cNvSpPr>
          <p:nvPr>
            <p:ph type="title"/>
          </p:nvPr>
        </p:nvSpPr>
        <p:spPr>
          <a:xfrm>
            <a:off x="628650" y="273844"/>
            <a:ext cx="7886700" cy="733853"/>
          </a:xfrm>
        </p:spPr>
        <p:txBody>
          <a:bodyPr/>
          <a:lstStyle/>
          <a:p>
            <a:r>
              <a:rPr lang="nl-BE"/>
              <a:t>Welke lokale besturen zitten aan tafel ?</a:t>
            </a:r>
          </a:p>
        </p:txBody>
      </p:sp>
      <p:sp>
        <p:nvSpPr>
          <p:cNvPr id="4" name="Tijdelijke aanduiding voor voettekst 3">
            <a:extLst>
              <a:ext uri="{FF2B5EF4-FFF2-40B4-BE49-F238E27FC236}">
                <a16:creationId xmlns:a16="http://schemas.microsoft.com/office/drawing/2014/main" id="{2B674B13-990E-6B58-790E-1606E9D83301}"/>
              </a:ext>
            </a:extLst>
          </p:cNvPr>
          <p:cNvSpPr>
            <a:spLocks noGrp="1"/>
          </p:cNvSpPr>
          <p:nvPr>
            <p:ph type="ftr" sz="quarter" idx="11"/>
          </p:nvPr>
        </p:nvSpPr>
        <p:spPr/>
        <p:txBody>
          <a:bodyPr/>
          <a:lstStyle/>
          <a:p>
            <a:pPr defTabSz="685800">
              <a:buClrTx/>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2" name="Picture 2" descr="Logo de Vlaamse Veerkracht">
            <a:extLst>
              <a:ext uri="{FF2B5EF4-FFF2-40B4-BE49-F238E27FC236}">
                <a16:creationId xmlns:a16="http://schemas.microsoft.com/office/drawing/2014/main" id="{A4C15407-08B2-D842-EB14-5B12E32FCE84}"/>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o NextGenerationEU">
            <a:extLst>
              <a:ext uri="{FF2B5EF4-FFF2-40B4-BE49-F238E27FC236}">
                <a16:creationId xmlns:a16="http://schemas.microsoft.com/office/drawing/2014/main" id="{BB8CEE61-38C4-46A7-233C-635D02883E99}"/>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4D4FCE22-346D-003A-C110-84E2C781EEB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69179" y="947187"/>
            <a:ext cx="756258" cy="652175"/>
          </a:xfrm>
          <a:prstGeom prst="rect">
            <a:avLst/>
          </a:prstGeom>
        </p:spPr>
      </p:pic>
      <p:pic>
        <p:nvPicPr>
          <p:cNvPr id="1026" name="Picture 2" descr="Huisstijl van de Stad Gent | Stad Gent">
            <a:extLst>
              <a:ext uri="{FF2B5EF4-FFF2-40B4-BE49-F238E27FC236}">
                <a16:creationId xmlns:a16="http://schemas.microsoft.com/office/drawing/2014/main" id="{C9BF1FD4-381A-FBA6-BF8E-95265DD3897A}"/>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1277635" y="1007697"/>
            <a:ext cx="935000" cy="584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Opwijk">
            <a:extLst>
              <a:ext uri="{FF2B5EF4-FFF2-40B4-BE49-F238E27FC236}">
                <a16:creationId xmlns:a16="http://schemas.microsoft.com/office/drawing/2014/main" id="{4DC91443-6166-C07F-97CA-46F7D42A0884}"/>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702918" y="1024442"/>
            <a:ext cx="437035" cy="550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8C0E06D-C071-99DC-A9F0-5E4D9401D3DE}"/>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544108" y="1084477"/>
            <a:ext cx="1071563" cy="3643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acht &gt; e2e &gt; Home">
            <a:extLst>
              <a:ext uri="{FF2B5EF4-FFF2-40B4-BE49-F238E27FC236}">
                <a16:creationId xmlns:a16="http://schemas.microsoft.com/office/drawing/2014/main" id="{EEFA9741-63E5-45F2-5BFD-C826CDCE3EBE}"/>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740797" y="1084477"/>
            <a:ext cx="1071563" cy="4353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emeente Berlaar | Berlaar | Facebook">
            <a:extLst>
              <a:ext uri="{FF2B5EF4-FFF2-40B4-BE49-F238E27FC236}">
                <a16:creationId xmlns:a16="http://schemas.microsoft.com/office/drawing/2014/main" id="{65E8E6CF-32C2-4302-AA9E-5D5DACC7FD64}"/>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964557" y="1221719"/>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ijlen">
            <a:extLst>
              <a:ext uri="{FF2B5EF4-FFF2-40B4-BE49-F238E27FC236}">
                <a16:creationId xmlns:a16="http://schemas.microsoft.com/office/drawing/2014/main" id="{29215769-BEB2-3A9A-DE85-1170844F732C}"/>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7964557" y="1985710"/>
            <a:ext cx="928688" cy="7422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94303AF-1566-C858-1CDF-69C594D9709B}"/>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8074735" y="789171"/>
            <a:ext cx="700088" cy="7000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omepage - Website EN">
            <a:extLst>
              <a:ext uri="{FF2B5EF4-FFF2-40B4-BE49-F238E27FC236}">
                <a16:creationId xmlns:a16="http://schemas.microsoft.com/office/drawing/2014/main" id="{3DBDB89C-1F49-C5FA-23A3-7DE06E22C648}"/>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794227" y="3291196"/>
            <a:ext cx="1333502" cy="70008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emeente As heeft nieuw logo (As) | Het Belang van Limburg ...">
            <a:extLst>
              <a:ext uri="{FF2B5EF4-FFF2-40B4-BE49-F238E27FC236}">
                <a16:creationId xmlns:a16="http://schemas.microsoft.com/office/drawing/2014/main" id="{9E82E64A-37CA-5033-C0C6-59F5172A76F5}"/>
              </a:ext>
            </a:extLst>
          </p:cNvPr>
          <p:cNvPicPr>
            <a:picLocks noChangeAspect="1" noChangeArrowheads="1"/>
          </p:cNvPicPr>
          <p:nvPr/>
        </p:nvPicPr>
        <p:blipFill>
          <a:blip r:embed="rId17" cstate="hqprint">
            <a:extLst>
              <a:ext uri="{28A0092B-C50C-407E-A947-70E740481C1C}">
                <a14:useLocalDpi xmlns:a14="http://schemas.microsoft.com/office/drawing/2010/main"/>
              </a:ext>
            </a:extLst>
          </a:blip>
          <a:srcRect/>
          <a:stretch>
            <a:fillRect/>
          </a:stretch>
        </p:blipFill>
        <p:spPr bwMode="auto">
          <a:xfrm>
            <a:off x="7964558" y="2810979"/>
            <a:ext cx="992841" cy="5033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int-Truiden stelt nieuw logo voor | Sint-Truiden | hln.be">
            <a:extLst>
              <a:ext uri="{FF2B5EF4-FFF2-40B4-BE49-F238E27FC236}">
                <a16:creationId xmlns:a16="http://schemas.microsoft.com/office/drawing/2014/main" id="{6AFD2883-FBDA-0A20-EABB-2E4474AF3909}"/>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7704255" y="3926109"/>
            <a:ext cx="1296238" cy="54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9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797863A-E8DC-DC9D-408B-2F5761620DA6}"/>
              </a:ext>
            </a:extLst>
          </p:cNvPr>
          <p:cNvSpPr>
            <a:spLocks noGrp="1"/>
          </p:cNvSpPr>
          <p:nvPr>
            <p:ph type="ctrTitle"/>
          </p:nvPr>
        </p:nvSpPr>
        <p:spPr/>
        <p:txBody>
          <a:bodyPr>
            <a:normAutofit fontScale="90000"/>
          </a:bodyPr>
          <a:lstStyle/>
          <a:p>
            <a:r>
              <a:rPr lang="nl-BE" sz="3000"/>
              <a:t>Dit project “ACT-2098 - Slimme raadpleegomgeving in de broekzak van de burger” werd mogelijk gemaakt dankzij subsidiëring door Gemeente zonder Gemeentehuis </a:t>
            </a:r>
          </a:p>
        </p:txBody>
      </p:sp>
      <p:sp>
        <p:nvSpPr>
          <p:cNvPr id="4" name="Tijdelijke aanduiding voor voettekst 3">
            <a:extLst>
              <a:ext uri="{FF2B5EF4-FFF2-40B4-BE49-F238E27FC236}">
                <a16:creationId xmlns:a16="http://schemas.microsoft.com/office/drawing/2014/main" id="{F805012C-CE4E-83BF-843F-4B15D5F0E9F1}"/>
              </a:ext>
            </a:extLst>
          </p:cNvPr>
          <p:cNvSpPr>
            <a:spLocks noGrp="1"/>
          </p:cNvSpPr>
          <p:nvPr>
            <p:ph type="ftr" sz="quarter" idx="11"/>
          </p:nvPr>
        </p:nvSpPr>
        <p:spPr/>
        <p:txBody>
          <a:bodyPr/>
          <a:lstStyle/>
          <a:p>
            <a:pPr defTabSz="685800">
              <a:buClrTx/>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1026" name="Picture 2" descr="Logo de Vlaamse Veerkracht">
            <a:extLst>
              <a:ext uri="{FF2B5EF4-FFF2-40B4-BE49-F238E27FC236}">
                <a16:creationId xmlns:a16="http://schemas.microsoft.com/office/drawing/2014/main" id="{DCDE42FB-1A24-BEAF-75BB-86447BD0611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07294" y="3002022"/>
            <a:ext cx="2338592" cy="9806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NextGenerationEU">
            <a:extLst>
              <a:ext uri="{FF2B5EF4-FFF2-40B4-BE49-F238E27FC236}">
                <a16:creationId xmlns:a16="http://schemas.microsoft.com/office/drawing/2014/main" id="{A1C860CD-EDB7-2DA5-F081-9605C220F2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46109" y="3002022"/>
            <a:ext cx="4254892" cy="98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235"/>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GBAL-2">
      <a:dk1>
        <a:srgbClr val="000000"/>
      </a:dk1>
      <a:lt1>
        <a:srgbClr val="FFFFFF"/>
      </a:lt1>
      <a:dk2>
        <a:srgbClr val="E10033"/>
      </a:dk2>
      <a:lt2>
        <a:srgbClr val="FFFFFF"/>
      </a:lt2>
      <a:accent1>
        <a:srgbClr val="E10033"/>
      </a:accent1>
      <a:accent2>
        <a:srgbClr val="8A0020"/>
      </a:accent2>
      <a:accent3>
        <a:srgbClr val="818337"/>
      </a:accent3>
      <a:accent4>
        <a:srgbClr val="2F5182"/>
      </a:accent4>
      <a:accent5>
        <a:srgbClr val="EDA322"/>
      </a:accent5>
      <a:accent6>
        <a:srgbClr val="280328"/>
      </a:accent6>
      <a:hlink>
        <a:srgbClr val="E10033"/>
      </a:hlink>
      <a:folHlink>
        <a:srgbClr val="8B002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Props1.xml><?xml version="1.0" encoding="utf-8"?>
<ds:datastoreItem xmlns:ds="http://schemas.openxmlformats.org/officeDocument/2006/customXml" ds:itemID="{C14E2E5F-DD77-4FE9-8884-3D9046283F56}">
  <ds:schemaRefs>
    <ds:schemaRef ds:uri="http://schemas.microsoft.com/sharepoint/v3/contenttype/forms"/>
  </ds:schemaRefs>
</ds:datastoreItem>
</file>

<file path=customXml/itemProps2.xml><?xml version="1.0" encoding="utf-8"?>
<ds:datastoreItem xmlns:ds="http://schemas.openxmlformats.org/officeDocument/2006/customXml" ds:itemID="{2F57A089-BAEC-43E0-B525-22F8F40B8527}"/>
</file>

<file path=customXml/itemProps3.xml><?xml version="1.0" encoding="utf-8"?>
<ds:datastoreItem xmlns:ds="http://schemas.openxmlformats.org/officeDocument/2006/customXml" ds:itemID="{5298079D-0F63-4069-AC56-7CC2848BDCEE}">
  <ds:schemaRefs>
    <ds:schemaRef ds:uri="http://purl.org/dc/dcmitype/"/>
    <ds:schemaRef ds:uri="http://schemas.microsoft.com/office/2006/documentManagement/types"/>
    <ds:schemaRef ds:uri="9a9ec0f0-7796-43d0-ac1f-4c8c46ee0bd1"/>
    <ds:schemaRef ds:uri="http://schemas.microsoft.com/office/infopath/2007/PartnerControls"/>
    <ds:schemaRef ds:uri="abd5de4e-6ecd-4522-a9f4-1c24c7648312"/>
    <ds:schemaRef ds:uri="http://schemas.microsoft.com/office/2006/metadata/properties"/>
    <ds:schemaRef ds:uri="http://www.w3.org/XML/1998/namespace"/>
    <ds:schemaRef ds:uri="http://purl.org/dc/terms/"/>
    <ds:schemaRef ds:uri="http://schemas.openxmlformats.org/package/2006/metadata/core-properties"/>
    <ds:schemaRef ds:uri="d8af5a5f-e2e6-468c-9f28-f81d99523fed"/>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213</TotalTime>
  <Words>3090</Words>
  <Application>Microsoft Office PowerPoint</Application>
  <PresentationFormat>On-screen Show (16:9)</PresentationFormat>
  <Paragraphs>491</Paragraphs>
  <Slides>72</Slides>
  <Notes>66</Notes>
  <HiddenSlides>0</HiddenSlides>
  <MMClips>0</MMClips>
  <ScaleCrop>false</ScaleCrop>
  <HeadingPairs>
    <vt:vector size="4" baseType="variant">
      <vt:variant>
        <vt:lpstr>Theme</vt:lpstr>
      </vt:variant>
      <vt:variant>
        <vt:i4>2</vt:i4>
      </vt:variant>
      <vt:variant>
        <vt:lpstr>Slide Titles</vt:lpstr>
      </vt:variant>
      <vt:variant>
        <vt:i4>72</vt:i4>
      </vt:variant>
    </vt:vector>
  </HeadingPairs>
  <TitlesOfParts>
    <vt:vector size="74" baseType="lpstr">
      <vt:lpstr>4_Presentatie_verbeelding werkt - kopie</vt:lpstr>
      <vt:lpstr>Kantoorthema</vt:lpstr>
      <vt:lpstr>PowerPoint Presentation</vt:lpstr>
      <vt:lpstr>PowerPoint Presentation</vt:lpstr>
      <vt:lpstr>PowerPoint Presentation</vt:lpstr>
      <vt:lpstr>PowerPoint Presentation</vt:lpstr>
      <vt:lpstr>PowerPoint Presentation</vt:lpstr>
      <vt:lpstr>PowerPoint Presentation</vt:lpstr>
      <vt:lpstr> Raadpleegomgeving in de broekzak van de burger </vt:lpstr>
      <vt:lpstr>Welke lokale besturen zitten aan tafel ?</vt:lpstr>
      <vt:lpstr>Dit project “ACT-2098 - Slimme raadpleegomgeving in de broekzak van de burger” werd mogelijk gemaakt dankzij subsidiëring door Gemeente zonder Gemeentehuis </vt:lpstr>
      <vt:lpstr>PowerPoint Presentation</vt:lpstr>
      <vt:lpstr>Decreet lokaal bestuur</vt:lpstr>
      <vt:lpstr>Raadpleegomgeving</vt:lpstr>
      <vt:lpstr>Raadpleegomgeving</vt:lpstr>
      <vt:lpstr>Raadpleegomgeving: zoekmethoden beperkt</vt:lpstr>
      <vt:lpstr>OnzeStadsApp Aalter</vt:lpstr>
      <vt:lpstr>Situatie</vt:lpstr>
      <vt:lpstr>Betere burgerbetrokkenheid</vt:lpstr>
      <vt:lpstr>Centrale doelstellingen</vt:lpstr>
      <vt:lpstr>Via volgende functionaliteiten </vt:lpstr>
      <vt:lpstr>Slimme raadpleegomgeving opzet:  Mijn Burgerprofiel</vt:lpstr>
      <vt:lpstr>Mijn Burgerprofiel app</vt:lpstr>
      <vt:lpstr>Slimme raadpleegomgeving mockups</vt:lpstr>
      <vt:lpstr>Besluiten via app </vt:lpstr>
      <vt:lpstr>Besluiten op basis van geolocatie </vt:lpstr>
      <vt:lpstr>Samenwerking met Vlaanderen</vt:lpstr>
      <vt:lpstr>Werkpakketten</vt:lpstr>
      <vt:lpstr>Projectfases </vt:lpstr>
      <vt:lpstr>Tijdslijn </vt:lpstr>
      <vt:lpstr>Bedankt!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Voorbeeld: OSLO Persoon</vt:lpstr>
      <vt:lpstr>PowerPoint Presentation</vt:lpstr>
      <vt:lpstr>PowerPoint Presentation</vt:lpstr>
      <vt:lpstr>PowerPoint Presentation</vt:lpstr>
      <vt:lpstr>OSLO Besluit Publicatie</vt:lpstr>
      <vt:lpstr>DSI-platform Departement omgeving</vt:lpstr>
      <vt:lpstr>Besluit mobiliteit  </vt:lpstr>
      <vt:lpstr>Logies basis</vt:lpstr>
      <vt:lpstr>Interbestuurlijke Producten- en Dienstencatalogus (IPDC)</vt:lpstr>
      <vt:lpstr>IPDC - LPDC (Implementatiemodel)</vt:lpstr>
      <vt:lpstr>Andere datastandaarden omtrent besluiten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Vylders</dc:creator>
  <cp:lastModifiedBy>De Cock Jitse</cp:lastModifiedBy>
  <cp:revision>16</cp:revision>
  <dcterms:modified xsi:type="dcterms:W3CDTF">2023-10-20T09:11:56Z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